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61" r:id="rId4"/>
    <p:sldId id="258" r:id="rId5"/>
    <p:sldId id="259" r:id="rId6"/>
    <p:sldId id="270" r:id="rId7"/>
    <p:sldId id="266" r:id="rId8"/>
    <p:sldId id="274" r:id="rId9"/>
    <p:sldId id="267" r:id="rId10"/>
    <p:sldId id="268" r:id="rId11"/>
    <p:sldId id="269" r:id="rId12"/>
    <p:sldId id="263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7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6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7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94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4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16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0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9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6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3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7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0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3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440FA7-AD88-480F-AA47-0B22D8C5ED1B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E6BEE2-7EFE-4F2E-8679-A43CEC31D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8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wareu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7828" y="2939437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 для учасників освітнього процесу </a:t>
            </a:r>
            <a:b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Всесвітнього дня Ментального </a:t>
            </a:r>
            <a:r>
              <a:rPr lang="uk-UA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b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жовтня 2023року</a:t>
            </a:r>
            <a:b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і рекомендації з втілення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980" y="4178957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Всеукраїнської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ментального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«Ти як?»</a:t>
            </a:r>
          </a:p>
          <a:p>
            <a:pPr algn="ctr"/>
            <a:endParaRPr lang="en-US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Т.Літвін</a:t>
            </a:r>
            <a:r>
              <a:rPr lang="uk-UA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практичний психолог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8764" y="298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навчальний заклад  22 «Оленка»</a:t>
            </a:r>
            <a:b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15" y="4723228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412068"/>
            <a:ext cx="6675549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Самоактуалізація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аналізуєте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займаєтеся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саморозвитком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покращуєте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можете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виявляти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характеру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 ними.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091" y="381480"/>
            <a:ext cx="6096000" cy="5448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дбати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 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ментальне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того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уникнути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проблем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ментальним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здоров’ям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потрібно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дотримуватися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правил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психогігієни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вміти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виставляти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 себе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оточуючих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кордони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дозволеного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відстоювати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власні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цінності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Не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варто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забувати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й про те,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приносить вам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задоволення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хобі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смачна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їжа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друзями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хороша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музика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інтересні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фільми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навіть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просто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прогулянки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 парку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наодинці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вкрай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важливо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дбати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 свою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фізіологію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Потрібно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стежити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гормональним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балансом,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вчасно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лікувати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недуги, правильно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харчуватися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дотримуватися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режиму сну,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якісно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відпочивати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отримати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достатню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кількість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серотоніну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мелатоніну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необхідно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визначити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 себе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зручний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графік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слідувати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2" y="321973"/>
            <a:ext cx="11011436" cy="63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25004"/>
            <a:ext cx="10893896" cy="1159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b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Бережіть себе!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82" y="1931832"/>
            <a:ext cx="7856113" cy="424287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3645" y="1931832"/>
            <a:ext cx="9965588" cy="42428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4" y="1634269"/>
            <a:ext cx="8190962" cy="255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березні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2023 року в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стартувала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комунікаційна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кампанія</a:t>
            </a:r>
            <a:endParaRPr lang="ru-RU" sz="2000" b="1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i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i="1" u="sng" dirty="0" smtClean="0">
                <a:solidFill>
                  <a:srgbClr val="2D5C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«</a:t>
            </a:r>
            <a:r>
              <a:rPr lang="ru-RU" sz="2000" b="1" i="1" u="sng" dirty="0" err="1" smtClean="0">
                <a:solidFill>
                  <a:srgbClr val="2D5C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Ти</a:t>
            </a:r>
            <a:r>
              <a:rPr lang="ru-RU" sz="2000" b="1" i="1" u="sng" dirty="0" smtClean="0">
                <a:solidFill>
                  <a:srgbClr val="2D5CA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як?»</a:t>
            </a:r>
            <a:r>
              <a:rPr lang="ru-RU" sz="2000" b="1" i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Всеукраїнської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ментального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здоров'я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ініціативою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Олени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Зеленської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мета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сприяти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формуванню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суспільстві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піклування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ментальне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757" y="903135"/>
            <a:ext cx="6096000" cy="5114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Розробку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Всеукраїнської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програми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ментального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здоров’я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координує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МОЗ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Всесвітня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охорони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здоров’я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експертний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партнер,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виконавчий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партнер –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громадська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Безбар’єрність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Майданчиком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розробки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ухвалення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рішень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Міжвідомча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координаційна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рада при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Кабінеті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Міністрів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Комунікаційна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кампанія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реалізується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підтримки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 США з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міжнародного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spc="12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2000" b="1" spc="12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(USAID).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158" y="771192"/>
            <a:ext cx="10097036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ентальне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стресам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продуктивно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ментальне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перекликається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душевний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добробут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 прямому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слова.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ментальним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здоров’ям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 в порядку,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повноцінно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радіти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продуктивно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нормально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вистроювати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соціумом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ментального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момент часу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475" y="1215603"/>
            <a:ext cx="9238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Погіршення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ментального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здоров’я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відбувається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соціальних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потрясінь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через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пов’язані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стресовими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ситуаціями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ґендерну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дискримінацію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соціальне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відчуження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порушення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прав. Часто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психічним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ментальним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здоров’ям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люди,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ведуть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нездоровий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спосіб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життя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люди, у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хронічні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захворювання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фізичні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вади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інвалідність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848" y="119280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даними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соціологічних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досліджень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90%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українців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 один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симптомів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тривожного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розладу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57%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зоні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ризику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ментальних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звички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звертатися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фахівця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31%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достатніми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Зараз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основний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бар’єр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шляху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звернення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психологічну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12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допомогу</a:t>
            </a:r>
            <a:r>
              <a:rPr lang="ru-RU" b="1" spc="12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665" y="549033"/>
            <a:ext cx="6096000" cy="48218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Складові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нормального стану ментального </a:t>
            </a:r>
            <a:r>
              <a:rPr lang="uk-UA" sz="28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себе.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 можете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розраховувати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нормально ставитесь до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недоліків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 вас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занадто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завищеної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навпаки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заниженої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самооцінки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критикуєте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себе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оточуючих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907" y="1553735"/>
            <a:ext cx="6662670" cy="245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 err="1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Правильне</a:t>
            </a:r>
            <a:r>
              <a:rPr lang="ru-RU" sz="2000" b="1" i="1" dirty="0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</a:t>
            </a:r>
            <a:r>
              <a:rPr lang="ru-RU" sz="2000" b="1" i="1" dirty="0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реальності</a:t>
            </a:r>
            <a:r>
              <a:rPr lang="ru-RU" sz="2000" b="1" dirty="0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сприймаєте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навколишній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подібно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більшості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людей.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страждаєте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галюцинацій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ваш 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мозок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 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спотворює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світосприйняття</a:t>
            </a:r>
            <a:r>
              <a:rPr lang="ru-RU" sz="2000" b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A50E82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090" y="439559"/>
            <a:ext cx="6096000" cy="5243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Стресостійкість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 не складно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напругу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стресових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справлятися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обставинами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викликають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 вас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дискомфорту.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адаптуватися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пристосовуватися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обставин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можете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прогинатися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них,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залишаючись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спокійним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освоюєтеся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 новому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робочому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вливаєтеся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</TotalTime>
  <Words>228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консультація для учасників освітнього процесу  до  Всесвітнього дня Ментального здоров’я  10 жовтня 2023року  Огляд і рекомендації з втілення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 Бережіть себе!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 22 «Оленка»</dc:title>
  <dc:creator>Админ</dc:creator>
  <cp:lastModifiedBy>Админ</cp:lastModifiedBy>
  <cp:revision>16</cp:revision>
  <dcterms:created xsi:type="dcterms:W3CDTF">2023-10-06T06:29:26Z</dcterms:created>
  <dcterms:modified xsi:type="dcterms:W3CDTF">2023-10-06T07:55:31Z</dcterms:modified>
</cp:coreProperties>
</file>