
<file path=[Content_Types].xml><?xml version="1.0" encoding="utf-8"?>
<Types xmlns="http://schemas.openxmlformats.org/package/2006/content-types"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docMetadata/LabelInfo.xml" ContentType="application/vnd.ms-office.classificationlabels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authors.xml" ContentType="application/vnd.ms-powerpoint.author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34"/>
  </p:notesMasterIdLst>
  <p:handoutMasterIdLst>
    <p:handoutMasterId r:id="rId35"/>
  </p:handoutMasterIdLst>
  <p:sldIdLst>
    <p:sldId id="256" r:id="rId5"/>
    <p:sldId id="257" r:id="rId6"/>
    <p:sldId id="258" r:id="rId7"/>
    <p:sldId id="259" r:id="rId8"/>
    <p:sldId id="276" r:id="rId9"/>
    <p:sldId id="277" r:id="rId10"/>
    <p:sldId id="282" r:id="rId11"/>
    <p:sldId id="278" r:id="rId12"/>
    <p:sldId id="292" r:id="rId13"/>
    <p:sldId id="281" r:id="rId14"/>
    <p:sldId id="302" r:id="rId15"/>
    <p:sldId id="285" r:id="rId16"/>
    <p:sldId id="284" r:id="rId17"/>
    <p:sldId id="293" r:id="rId18"/>
    <p:sldId id="294" r:id="rId19"/>
    <p:sldId id="295" r:id="rId20"/>
    <p:sldId id="296" r:id="rId21"/>
    <p:sldId id="297" r:id="rId22"/>
    <p:sldId id="298" r:id="rId23"/>
    <p:sldId id="304" r:id="rId24"/>
    <p:sldId id="299" r:id="rId25"/>
    <p:sldId id="300" r:id="rId26"/>
    <p:sldId id="287" r:id="rId27"/>
    <p:sldId id="289" r:id="rId28"/>
    <p:sldId id="301" r:id="rId29"/>
    <p:sldId id="280" r:id="rId30"/>
    <p:sldId id="305" r:id="rId31"/>
    <p:sldId id="306" r:id="rId32"/>
    <p:sldId id="275" r:id="rId33"/>
  </p:sldIdLst>
  <p:sldSz cx="12192000" cy="6858000"/>
  <p:notesSz cx="6858000" cy="9144000"/>
  <p:defaultTextStyle>
    <a:defPPr rtl="0"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Автор" initials="A" lastIdx="0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8593A8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8543"/>
    <p:restoredTop sz="94718"/>
  </p:normalViewPr>
  <p:slideViewPr>
    <p:cSldViewPr snapToGrid="0">
      <p:cViewPr varScale="1">
        <p:scale>
          <a:sx n="87" d="100"/>
          <a:sy n="87" d="100"/>
        </p:scale>
        <p:origin x="-90" y="-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6" d="100"/>
        <a:sy n="12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4310" y="67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commentAuthors" Target="comment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1BBF99-8B39-4C1D-8514-B7118BAC8409}" type="doc">
      <dgm:prSet loTypeId="urn:microsoft.com/office/officeart/2005/8/layout/pyramid2" loCatId="pyramid" qsTypeId="urn:microsoft.com/office/officeart/2005/8/quickstyle/3d5" qsCatId="3D" csTypeId="urn:microsoft.com/office/officeart/2005/8/colors/accent1_2" csCatId="accent1" phldr="1"/>
      <dgm:spPr/>
    </dgm:pt>
    <dgm:pt modelId="{98B1A9FB-5E74-4E36-9255-E7B0654E086A}">
      <dgm:prSet custT="1"/>
      <dgm:spPr>
        <a:ln>
          <a:solidFill>
            <a:srgbClr val="FF0000"/>
          </a:solidFill>
        </a:ln>
      </dgm:spPr>
      <dgm:t>
        <a:bodyPr/>
        <a:lstStyle/>
        <a:p>
          <a:r>
            <a:rPr lang="ru-RU" sz="1600" b="1" dirty="0" err="1" smtClean="0">
              <a:solidFill>
                <a:srgbClr val="00B050"/>
              </a:solidFill>
            </a:rPr>
            <a:t>Створення</a:t>
          </a:r>
          <a:r>
            <a:rPr lang="ru-RU" sz="1600" b="1" baseline="0" dirty="0" smtClean="0">
              <a:solidFill>
                <a:srgbClr val="00B050"/>
              </a:solidFill>
            </a:rPr>
            <a:t> оптимального </a:t>
          </a:r>
          <a:r>
            <a:rPr lang="ru-RU" sz="1600" b="1" baseline="0" dirty="0" err="1" smtClean="0">
              <a:solidFill>
                <a:srgbClr val="00B050"/>
              </a:solidFill>
            </a:rPr>
            <a:t>психологічного</a:t>
          </a:r>
          <a:r>
            <a:rPr lang="ru-RU" sz="1600" b="1" baseline="0" dirty="0" smtClean="0">
              <a:solidFill>
                <a:srgbClr val="00B050"/>
              </a:solidFill>
            </a:rPr>
            <a:t> комфорту для </a:t>
          </a:r>
          <a:r>
            <a:rPr lang="ru-RU" sz="1600" b="1" baseline="0" dirty="0" err="1" smtClean="0">
              <a:solidFill>
                <a:srgbClr val="00B050"/>
              </a:solidFill>
            </a:rPr>
            <a:t>входження</a:t>
          </a:r>
          <a:r>
            <a:rPr lang="ru-RU" sz="1600" b="1" baseline="0" dirty="0" smtClean="0">
              <a:solidFill>
                <a:srgbClr val="00B050"/>
              </a:solidFill>
            </a:rPr>
            <a:t> </a:t>
          </a:r>
          <a:r>
            <a:rPr lang="ru-RU" sz="1600" b="1" baseline="0" dirty="0" err="1" smtClean="0">
              <a:solidFill>
                <a:srgbClr val="00B050"/>
              </a:solidFill>
            </a:rPr>
            <a:t>дитини</a:t>
          </a:r>
          <a:r>
            <a:rPr lang="ru-RU" sz="1600" b="1" baseline="0" dirty="0" smtClean="0">
              <a:solidFill>
                <a:srgbClr val="00B050"/>
              </a:solidFill>
            </a:rPr>
            <a:t> в </a:t>
          </a:r>
          <a:r>
            <a:rPr lang="ru-RU" sz="1600" b="1" baseline="0" dirty="0" err="1" smtClean="0">
              <a:solidFill>
                <a:srgbClr val="00B050"/>
              </a:solidFill>
            </a:rPr>
            <a:t>нових</a:t>
          </a:r>
          <a:r>
            <a:rPr lang="ru-RU" sz="1600" b="1" baseline="0" dirty="0" smtClean="0">
              <a:solidFill>
                <a:srgbClr val="00B050"/>
              </a:solidFill>
            </a:rPr>
            <a:t> </a:t>
          </a:r>
          <a:r>
            <a:rPr lang="ru-RU" sz="1600" b="1" baseline="0" dirty="0" err="1" smtClean="0">
              <a:solidFill>
                <a:srgbClr val="00B050"/>
              </a:solidFill>
            </a:rPr>
            <a:t>умовах</a:t>
          </a:r>
          <a:r>
            <a:rPr lang="ru-RU" sz="1600" b="1" baseline="0" dirty="0" smtClean="0">
              <a:solidFill>
                <a:srgbClr val="00B050"/>
              </a:solidFill>
            </a:rPr>
            <a:t> </a:t>
          </a:r>
          <a:r>
            <a:rPr lang="ru-RU" sz="1600" b="1" baseline="0" dirty="0" err="1" smtClean="0">
              <a:solidFill>
                <a:srgbClr val="00B050"/>
              </a:solidFill>
            </a:rPr>
            <a:t>життя</a:t>
          </a:r>
          <a:endParaRPr lang="ru-RU" sz="1600" b="1" dirty="0">
            <a:solidFill>
              <a:srgbClr val="00B050"/>
            </a:solidFill>
          </a:endParaRPr>
        </a:p>
      </dgm:t>
    </dgm:pt>
    <dgm:pt modelId="{B92CD55C-8536-48A3-8EED-2F8C26FC46CA}" type="parTrans" cxnId="{D41CD7B2-0054-4256-9BA3-CD578728BDE4}">
      <dgm:prSet/>
      <dgm:spPr/>
      <dgm:t>
        <a:bodyPr/>
        <a:lstStyle/>
        <a:p>
          <a:endParaRPr lang="ru-RU"/>
        </a:p>
      </dgm:t>
    </dgm:pt>
    <dgm:pt modelId="{8F9FA05F-744D-41C8-9D6F-5C65B9E1825A}" type="sibTrans" cxnId="{D41CD7B2-0054-4256-9BA3-CD578728BDE4}">
      <dgm:prSet/>
      <dgm:spPr/>
      <dgm:t>
        <a:bodyPr/>
        <a:lstStyle/>
        <a:p>
          <a:endParaRPr lang="ru-RU"/>
        </a:p>
      </dgm:t>
    </dgm:pt>
    <dgm:pt modelId="{BD42CEB2-1511-4618-8EE9-4EF6CAD8B893}">
      <dgm:prSet custT="1"/>
      <dgm:spPr/>
      <dgm:t>
        <a:bodyPr/>
        <a:lstStyle/>
        <a:p>
          <a:r>
            <a:rPr lang="ru-RU" sz="1400" b="1" dirty="0" err="1" smtClean="0">
              <a:solidFill>
                <a:srgbClr val="FF0000"/>
              </a:solidFill>
            </a:rPr>
            <a:t>Формування</a:t>
          </a:r>
          <a:r>
            <a:rPr lang="ru-RU" sz="1400" b="1" baseline="0" dirty="0" smtClean="0">
              <a:solidFill>
                <a:srgbClr val="FF0000"/>
              </a:solidFill>
            </a:rPr>
            <a:t> здоров</a:t>
          </a:r>
          <a:r>
            <a:rPr lang="en-US" sz="1400" b="1" baseline="0" dirty="0" smtClean="0">
              <a:solidFill>
                <a:srgbClr val="FF0000"/>
              </a:solidFill>
            </a:rPr>
            <a:t>`</a:t>
          </a:r>
          <a:r>
            <a:rPr lang="ru-RU" sz="1400" b="1" baseline="0" dirty="0" err="1" smtClean="0">
              <a:solidFill>
                <a:srgbClr val="FF0000"/>
              </a:solidFill>
            </a:rPr>
            <a:t>язберігаючої</a:t>
          </a:r>
          <a:r>
            <a:rPr lang="ru-RU" sz="1400" b="1" baseline="0" dirty="0" smtClean="0">
              <a:solidFill>
                <a:srgbClr val="FF0000"/>
              </a:solidFill>
            </a:rPr>
            <a:t> </a:t>
          </a:r>
          <a:r>
            <a:rPr lang="ru-RU" sz="1400" b="1" baseline="0" dirty="0" err="1" smtClean="0">
              <a:solidFill>
                <a:srgbClr val="FF0000"/>
              </a:solidFill>
            </a:rPr>
            <a:t>функції</a:t>
          </a:r>
          <a:r>
            <a:rPr lang="ru-RU" sz="1400" b="1" baseline="0" dirty="0" smtClean="0">
              <a:solidFill>
                <a:srgbClr val="FF0000"/>
              </a:solidFill>
            </a:rPr>
            <a:t> </a:t>
          </a:r>
          <a:r>
            <a:rPr lang="ru-RU" sz="1400" b="1" baseline="0" dirty="0" err="1" smtClean="0">
              <a:solidFill>
                <a:srgbClr val="FF0000"/>
              </a:solidFill>
            </a:rPr>
            <a:t>особистості</a:t>
          </a:r>
          <a:r>
            <a:rPr lang="ru-RU" sz="1400" b="1" baseline="0" dirty="0" smtClean="0">
              <a:solidFill>
                <a:srgbClr val="FF0000"/>
              </a:solidFill>
            </a:rPr>
            <a:t> </a:t>
          </a:r>
          <a:r>
            <a:rPr lang="ru-RU" sz="1400" b="1" baseline="0" dirty="0" err="1" smtClean="0">
              <a:solidFill>
                <a:srgbClr val="FF0000"/>
              </a:solidFill>
            </a:rPr>
            <a:t>дитини</a:t>
          </a:r>
          <a:r>
            <a:rPr lang="uk-UA" sz="1400" b="1" baseline="0" dirty="0" smtClean="0">
              <a:solidFill>
                <a:srgbClr val="FF0000"/>
              </a:solidFill>
            </a:rPr>
            <a:t>, забезпечення її прав на здобуття якісної дошкільної освіти</a:t>
          </a:r>
          <a:endParaRPr lang="ru-RU" sz="1400" dirty="0">
            <a:solidFill>
              <a:srgbClr val="FF0000"/>
            </a:solidFill>
          </a:endParaRPr>
        </a:p>
      </dgm:t>
    </dgm:pt>
    <dgm:pt modelId="{64A373B5-4B55-458E-A899-BA56C7B52596}" type="parTrans" cxnId="{290EBD5F-4F24-409F-937A-05B8E38DF138}">
      <dgm:prSet/>
      <dgm:spPr/>
      <dgm:t>
        <a:bodyPr/>
        <a:lstStyle/>
        <a:p>
          <a:endParaRPr lang="ru-RU"/>
        </a:p>
      </dgm:t>
    </dgm:pt>
    <dgm:pt modelId="{A33F9483-8275-4D50-B51C-F2BC785ACB1D}" type="sibTrans" cxnId="{290EBD5F-4F24-409F-937A-05B8E38DF138}">
      <dgm:prSet/>
      <dgm:spPr/>
      <dgm:t>
        <a:bodyPr/>
        <a:lstStyle/>
        <a:p>
          <a:endParaRPr lang="ru-RU"/>
        </a:p>
      </dgm:t>
    </dgm:pt>
    <dgm:pt modelId="{E16F6BC7-8384-403D-959B-8733A8CF16C4}">
      <dgm:prSet custT="1"/>
      <dgm:spPr>
        <a:ln>
          <a:solidFill>
            <a:srgbClr val="00B050"/>
          </a:solidFill>
        </a:ln>
      </dgm:spPr>
      <dgm:t>
        <a:bodyPr/>
        <a:lstStyle/>
        <a:p>
          <a:r>
            <a:rPr lang="ru-RU" sz="1800" b="1" dirty="0" err="1" smtClean="0">
              <a:solidFill>
                <a:srgbClr val="C00000"/>
              </a:solidFill>
            </a:rPr>
            <a:t>Корекція</a:t>
          </a:r>
          <a:r>
            <a:rPr lang="ru-RU" sz="1800" b="1" dirty="0" smtClean="0">
              <a:solidFill>
                <a:srgbClr val="C00000"/>
              </a:solidFill>
            </a:rPr>
            <a:t> </a:t>
          </a:r>
          <a:r>
            <a:rPr lang="ru-RU" sz="1800" b="1" dirty="0" err="1" smtClean="0">
              <a:solidFill>
                <a:srgbClr val="C00000"/>
              </a:solidFill>
            </a:rPr>
            <a:t>вад</a:t>
          </a:r>
          <a:r>
            <a:rPr lang="ru-RU" sz="1800" b="1" dirty="0" smtClean="0">
              <a:solidFill>
                <a:srgbClr val="C00000"/>
              </a:solidFill>
            </a:rPr>
            <a:t> </a:t>
          </a:r>
          <a:r>
            <a:rPr lang="ru-RU" sz="1800" b="1" dirty="0" err="1" smtClean="0">
              <a:solidFill>
                <a:srgbClr val="C00000"/>
              </a:solidFill>
            </a:rPr>
            <a:t>опорно</a:t>
          </a:r>
          <a:r>
            <a:rPr lang="ru-RU" sz="1800" b="1" dirty="0" smtClean="0">
              <a:solidFill>
                <a:srgbClr val="C00000"/>
              </a:solidFill>
            </a:rPr>
            <a:t> – </a:t>
          </a:r>
          <a:r>
            <a:rPr lang="ru-RU" sz="1800" b="1" dirty="0" err="1" smtClean="0">
              <a:solidFill>
                <a:srgbClr val="C00000"/>
              </a:solidFill>
            </a:rPr>
            <a:t>рухового</a:t>
          </a:r>
          <a:r>
            <a:rPr lang="ru-RU" sz="1800" b="1" dirty="0" smtClean="0">
              <a:solidFill>
                <a:srgbClr val="C00000"/>
              </a:solidFill>
            </a:rPr>
            <a:t> </a:t>
          </a:r>
          <a:r>
            <a:rPr lang="ru-RU" sz="1800" b="1" dirty="0" err="1" smtClean="0">
              <a:solidFill>
                <a:srgbClr val="C00000"/>
              </a:solidFill>
            </a:rPr>
            <a:t>апарату</a:t>
          </a:r>
          <a:r>
            <a:rPr lang="ru-RU" sz="1800" b="1" dirty="0" smtClean="0">
              <a:solidFill>
                <a:srgbClr val="C00000"/>
              </a:solidFill>
            </a:rPr>
            <a:t>, </a:t>
          </a:r>
          <a:r>
            <a:rPr lang="ru-RU" sz="1800" b="1" dirty="0" err="1" smtClean="0">
              <a:solidFill>
                <a:srgbClr val="C00000"/>
              </a:solidFill>
            </a:rPr>
            <a:t>вад</a:t>
          </a:r>
          <a:r>
            <a:rPr lang="ru-RU" sz="1800" b="1" dirty="0" smtClean="0">
              <a:solidFill>
                <a:srgbClr val="C00000"/>
              </a:solidFill>
            </a:rPr>
            <a:t> </a:t>
          </a:r>
          <a:r>
            <a:rPr lang="ru-RU" sz="1800" b="1" dirty="0" err="1" smtClean="0">
              <a:solidFill>
                <a:srgbClr val="C00000"/>
              </a:solidFill>
            </a:rPr>
            <a:t>мовлення</a:t>
          </a:r>
          <a:endParaRPr lang="ru-RU" sz="1800" b="1" dirty="0">
            <a:solidFill>
              <a:srgbClr val="C00000"/>
            </a:solidFill>
          </a:endParaRPr>
        </a:p>
      </dgm:t>
    </dgm:pt>
    <dgm:pt modelId="{3264DBB1-AD51-4051-A622-0299C51C2680}" type="parTrans" cxnId="{819C0286-FBDB-4AF3-9419-45BB032AB044}">
      <dgm:prSet/>
      <dgm:spPr/>
      <dgm:t>
        <a:bodyPr/>
        <a:lstStyle/>
        <a:p>
          <a:endParaRPr lang="ru-RU"/>
        </a:p>
      </dgm:t>
    </dgm:pt>
    <dgm:pt modelId="{2E4A9C01-B5D4-4AE6-A567-2751376F1DEA}" type="sibTrans" cxnId="{819C0286-FBDB-4AF3-9419-45BB032AB044}">
      <dgm:prSet/>
      <dgm:spPr/>
      <dgm:t>
        <a:bodyPr/>
        <a:lstStyle/>
        <a:p>
          <a:endParaRPr lang="ru-RU"/>
        </a:p>
      </dgm:t>
    </dgm:pt>
    <dgm:pt modelId="{60D7999F-57A5-4C28-B7C2-28BC6214C375}">
      <dgm:prSet custT="1"/>
      <dgm:spPr>
        <a:ln>
          <a:solidFill>
            <a:srgbClr val="FFFF00"/>
          </a:solidFill>
        </a:ln>
      </dgm:spPr>
      <dgm:t>
        <a:bodyPr/>
        <a:lstStyle/>
        <a:p>
          <a:r>
            <a:rPr lang="ru-RU" sz="1600" b="1" dirty="0" err="1" smtClean="0">
              <a:solidFill>
                <a:srgbClr val="7030A0"/>
              </a:solidFill>
            </a:rPr>
            <a:t>Продовжувати</a:t>
          </a:r>
          <a:r>
            <a:rPr lang="ru-RU" sz="1600" b="1" dirty="0" smtClean="0">
              <a:solidFill>
                <a:srgbClr val="7030A0"/>
              </a:solidFill>
            </a:rPr>
            <a:t> </a:t>
          </a:r>
          <a:r>
            <a:rPr lang="ru-RU" sz="1600" b="1" dirty="0" err="1" smtClean="0">
              <a:solidFill>
                <a:srgbClr val="7030A0"/>
              </a:solidFill>
            </a:rPr>
            <a:t>впроваджувати</a:t>
          </a:r>
          <a:r>
            <a:rPr lang="ru-RU" sz="1600" b="1" baseline="0" dirty="0" smtClean="0">
              <a:solidFill>
                <a:srgbClr val="7030A0"/>
              </a:solidFill>
            </a:rPr>
            <a:t> </a:t>
          </a:r>
          <a:r>
            <a:rPr lang="ru-RU" sz="1600" b="1" baseline="0" dirty="0" err="1" smtClean="0">
              <a:solidFill>
                <a:srgbClr val="7030A0"/>
              </a:solidFill>
            </a:rPr>
            <a:t>сучасні</a:t>
          </a:r>
          <a:r>
            <a:rPr lang="ru-RU" sz="1600" b="1" baseline="0" dirty="0" smtClean="0">
              <a:solidFill>
                <a:srgbClr val="7030A0"/>
              </a:solidFill>
            </a:rPr>
            <a:t> </a:t>
          </a:r>
          <a:r>
            <a:rPr lang="ru-RU" sz="1600" b="1" baseline="0" dirty="0" err="1" smtClean="0">
              <a:solidFill>
                <a:srgbClr val="7030A0"/>
              </a:solidFill>
            </a:rPr>
            <a:t>методи</a:t>
          </a:r>
          <a:r>
            <a:rPr lang="ru-RU" sz="1600" b="1" baseline="0" dirty="0" smtClean="0">
              <a:solidFill>
                <a:srgbClr val="7030A0"/>
              </a:solidFill>
            </a:rPr>
            <a:t> </a:t>
          </a:r>
          <a:r>
            <a:rPr lang="ru-RU" sz="1600" b="1" baseline="0" dirty="0" err="1" smtClean="0">
              <a:solidFill>
                <a:srgbClr val="7030A0"/>
              </a:solidFill>
            </a:rPr>
            <a:t>і</a:t>
          </a:r>
          <a:r>
            <a:rPr lang="ru-RU" sz="1600" b="1" baseline="0" dirty="0" smtClean="0">
              <a:solidFill>
                <a:srgbClr val="7030A0"/>
              </a:solidFill>
            </a:rPr>
            <a:t> </a:t>
          </a:r>
          <a:r>
            <a:rPr lang="ru-RU" sz="1600" b="1" baseline="0" dirty="0" err="1" smtClean="0">
              <a:solidFill>
                <a:srgbClr val="7030A0"/>
              </a:solidFill>
            </a:rPr>
            <a:t>технології</a:t>
          </a:r>
          <a:r>
            <a:rPr lang="ru-RU" sz="1600" b="1" baseline="0" dirty="0" smtClean="0">
              <a:solidFill>
                <a:srgbClr val="7030A0"/>
              </a:solidFill>
            </a:rPr>
            <a:t> </a:t>
          </a:r>
          <a:r>
            <a:rPr lang="ru-RU" sz="1600" b="1" baseline="0" dirty="0" err="1" smtClean="0">
              <a:solidFill>
                <a:srgbClr val="7030A0"/>
              </a:solidFill>
            </a:rPr>
            <a:t>взаємодії</a:t>
          </a:r>
          <a:r>
            <a:rPr lang="ru-RU" sz="1600" b="1" baseline="0" dirty="0" smtClean="0">
              <a:solidFill>
                <a:srgbClr val="7030A0"/>
              </a:solidFill>
            </a:rPr>
            <a:t> ДНЗ </a:t>
          </a:r>
          <a:r>
            <a:rPr lang="ru-RU" sz="1600" b="1" baseline="0" dirty="0" err="1" smtClean="0">
              <a:solidFill>
                <a:srgbClr val="7030A0"/>
              </a:solidFill>
            </a:rPr>
            <a:t>і</a:t>
          </a:r>
          <a:r>
            <a:rPr lang="ru-RU" sz="1600" b="1" baseline="0" dirty="0" smtClean="0">
              <a:solidFill>
                <a:srgbClr val="7030A0"/>
              </a:solidFill>
            </a:rPr>
            <a:t>  </a:t>
          </a:r>
          <a:r>
            <a:rPr lang="ru-RU" sz="1600" b="1" baseline="0" dirty="0" err="1" smtClean="0">
              <a:solidFill>
                <a:srgbClr val="7030A0"/>
              </a:solidFill>
            </a:rPr>
            <a:t>сім</a:t>
          </a:r>
          <a:r>
            <a:rPr lang="en-US" sz="1600" b="1" baseline="0" dirty="0" smtClean="0">
              <a:solidFill>
                <a:srgbClr val="7030A0"/>
              </a:solidFill>
            </a:rPr>
            <a:t>`</a:t>
          </a:r>
          <a:r>
            <a:rPr lang="ru-RU" sz="1600" b="1" baseline="0" dirty="0" err="1" smtClean="0">
              <a:solidFill>
                <a:srgbClr val="7030A0"/>
              </a:solidFill>
            </a:rPr>
            <a:t>ї</a:t>
          </a:r>
          <a:r>
            <a:rPr lang="uk-UA" sz="1600" b="1" baseline="0" dirty="0" smtClean="0">
              <a:solidFill>
                <a:srgbClr val="7030A0"/>
              </a:solidFill>
            </a:rPr>
            <a:t>.</a:t>
          </a:r>
          <a:r>
            <a:rPr lang="ru-RU" sz="1600" b="1" baseline="0" dirty="0" smtClean="0">
              <a:solidFill>
                <a:srgbClr val="7030A0"/>
              </a:solidFill>
            </a:rPr>
            <a:t>  </a:t>
          </a:r>
          <a:endParaRPr lang="ru-RU" sz="1600" b="1" dirty="0">
            <a:solidFill>
              <a:srgbClr val="7030A0"/>
            </a:solidFill>
          </a:endParaRPr>
        </a:p>
      </dgm:t>
    </dgm:pt>
    <dgm:pt modelId="{48B08379-1156-4EA4-81D6-1CCAC4304DC1}" type="parTrans" cxnId="{8DB253C1-9042-40BB-937E-7DE1AF92FF9E}">
      <dgm:prSet/>
      <dgm:spPr/>
      <dgm:t>
        <a:bodyPr/>
        <a:lstStyle/>
        <a:p>
          <a:endParaRPr lang="ru-RU"/>
        </a:p>
      </dgm:t>
    </dgm:pt>
    <dgm:pt modelId="{E3AB8115-8C51-4424-B463-675B87EFFE42}" type="sibTrans" cxnId="{8DB253C1-9042-40BB-937E-7DE1AF92FF9E}">
      <dgm:prSet/>
      <dgm:spPr/>
      <dgm:t>
        <a:bodyPr/>
        <a:lstStyle/>
        <a:p>
          <a:endParaRPr lang="ru-RU"/>
        </a:p>
      </dgm:t>
    </dgm:pt>
    <dgm:pt modelId="{45220B5C-058C-4624-BA68-EEFACB48C3BB}" type="pres">
      <dgm:prSet presAssocID="{C11BBF99-8B39-4C1D-8514-B7118BAC8409}" presName="compositeShape" presStyleCnt="0">
        <dgm:presLayoutVars>
          <dgm:dir/>
          <dgm:resizeHandles/>
        </dgm:presLayoutVars>
      </dgm:prSet>
      <dgm:spPr/>
    </dgm:pt>
    <dgm:pt modelId="{DB91A2DF-A965-4206-BEF4-D7E948A3FB19}" type="pres">
      <dgm:prSet presAssocID="{C11BBF99-8B39-4C1D-8514-B7118BAC8409}" presName="pyramid" presStyleLbl="node1" presStyleIdx="0" presStyleCnt="1" custLinFactNeighborX="4229" custLinFactNeighborY="879"/>
      <dgm:spPr/>
    </dgm:pt>
    <dgm:pt modelId="{2E4F1BD6-64A7-48BA-A652-1FF80E6277C0}" type="pres">
      <dgm:prSet presAssocID="{C11BBF99-8B39-4C1D-8514-B7118BAC8409}" presName="theList" presStyleCnt="0"/>
      <dgm:spPr/>
    </dgm:pt>
    <dgm:pt modelId="{FBEC3C9B-7D5F-425C-A627-D3DA862F7E22}" type="pres">
      <dgm:prSet presAssocID="{BD42CEB2-1511-4618-8EE9-4EF6CAD8B893}" presName="aNode" presStyleLbl="fgAcc1" presStyleIdx="0" presStyleCnt="4" custLinFactY="41909" custLinFactNeighborX="11496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0ECA00-F809-4C9C-8469-C489EFA732B7}" type="pres">
      <dgm:prSet presAssocID="{BD42CEB2-1511-4618-8EE9-4EF6CAD8B893}" presName="aSpace" presStyleCnt="0"/>
      <dgm:spPr/>
    </dgm:pt>
    <dgm:pt modelId="{D2B9FC57-7A4A-48F4-A63E-322AA0BB7401}" type="pres">
      <dgm:prSet presAssocID="{98B1A9FB-5E74-4E36-9255-E7B0654E086A}" presName="aNode" presStyleLbl="fgAcc1" presStyleIdx="1" presStyleCnt="4" custLinFactY="136990" custLinFactNeighborX="20963" custLinFactNeighborY="2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06FA9A5-71FC-4143-839D-84C13169E22D}" type="pres">
      <dgm:prSet presAssocID="{98B1A9FB-5E74-4E36-9255-E7B0654E086A}" presName="aSpace" presStyleCnt="0"/>
      <dgm:spPr/>
    </dgm:pt>
    <dgm:pt modelId="{D0CE8921-F052-4FA8-A07B-0EA2A0EC40B5}" type="pres">
      <dgm:prSet presAssocID="{60D7999F-57A5-4C28-B7C2-28BC6214C375}" presName="aNode" presStyleLbl="fgAcc1" presStyleIdx="2" presStyleCnt="4" custLinFactX="-19315" custLinFactY="44382" custLinFactNeighborX="-100000" custLinFactNeighborY="1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902E317-4724-40C8-ACCA-DE9CD23C1262}" type="pres">
      <dgm:prSet presAssocID="{60D7999F-57A5-4C28-B7C2-28BC6214C375}" presName="aSpace" presStyleCnt="0"/>
      <dgm:spPr/>
    </dgm:pt>
    <dgm:pt modelId="{D438BD52-F463-414F-AC61-106B7CFD77DE}" type="pres">
      <dgm:prSet presAssocID="{E16F6BC7-8384-403D-959B-8733A8CF16C4}" presName="aNode" presStyleLbl="fgAcc1" presStyleIdx="3" presStyleCnt="4" custLinFactX="-7819" custLinFactY="-259276" custLinFactNeighborX="-100000" custLinFactNeighborY="-30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29B0AFD-7FA7-4445-9127-B900FF03708F}" type="pres">
      <dgm:prSet presAssocID="{E16F6BC7-8384-403D-959B-8733A8CF16C4}" presName="aSpace" presStyleCnt="0"/>
      <dgm:spPr/>
    </dgm:pt>
  </dgm:ptLst>
  <dgm:cxnLst>
    <dgm:cxn modelId="{3AB4B7F5-3DF3-4AB6-AA94-A79808FBED61}" type="presOf" srcId="{E16F6BC7-8384-403D-959B-8733A8CF16C4}" destId="{D438BD52-F463-414F-AC61-106B7CFD77DE}" srcOrd="0" destOrd="0" presId="urn:microsoft.com/office/officeart/2005/8/layout/pyramid2"/>
    <dgm:cxn modelId="{DCCB4439-5B01-4BC6-80A9-27B4B81FF65D}" type="presOf" srcId="{BD42CEB2-1511-4618-8EE9-4EF6CAD8B893}" destId="{FBEC3C9B-7D5F-425C-A627-D3DA862F7E22}" srcOrd="0" destOrd="0" presId="urn:microsoft.com/office/officeart/2005/8/layout/pyramid2"/>
    <dgm:cxn modelId="{95B513A4-00DA-4777-B44C-5161FDD4632C}" type="presOf" srcId="{98B1A9FB-5E74-4E36-9255-E7B0654E086A}" destId="{D2B9FC57-7A4A-48F4-A63E-322AA0BB7401}" srcOrd="0" destOrd="0" presId="urn:microsoft.com/office/officeart/2005/8/layout/pyramid2"/>
    <dgm:cxn modelId="{8DB253C1-9042-40BB-937E-7DE1AF92FF9E}" srcId="{C11BBF99-8B39-4C1D-8514-B7118BAC8409}" destId="{60D7999F-57A5-4C28-B7C2-28BC6214C375}" srcOrd="2" destOrd="0" parTransId="{48B08379-1156-4EA4-81D6-1CCAC4304DC1}" sibTransId="{E3AB8115-8C51-4424-B463-675B87EFFE42}"/>
    <dgm:cxn modelId="{290EBD5F-4F24-409F-937A-05B8E38DF138}" srcId="{C11BBF99-8B39-4C1D-8514-B7118BAC8409}" destId="{BD42CEB2-1511-4618-8EE9-4EF6CAD8B893}" srcOrd="0" destOrd="0" parTransId="{64A373B5-4B55-458E-A899-BA56C7B52596}" sibTransId="{A33F9483-8275-4D50-B51C-F2BC785ACB1D}"/>
    <dgm:cxn modelId="{819C0286-FBDB-4AF3-9419-45BB032AB044}" srcId="{C11BBF99-8B39-4C1D-8514-B7118BAC8409}" destId="{E16F6BC7-8384-403D-959B-8733A8CF16C4}" srcOrd="3" destOrd="0" parTransId="{3264DBB1-AD51-4051-A622-0299C51C2680}" sibTransId="{2E4A9C01-B5D4-4AE6-A567-2751376F1DEA}"/>
    <dgm:cxn modelId="{D41CD7B2-0054-4256-9BA3-CD578728BDE4}" srcId="{C11BBF99-8B39-4C1D-8514-B7118BAC8409}" destId="{98B1A9FB-5E74-4E36-9255-E7B0654E086A}" srcOrd="1" destOrd="0" parTransId="{B92CD55C-8536-48A3-8EED-2F8C26FC46CA}" sibTransId="{8F9FA05F-744D-41C8-9D6F-5C65B9E1825A}"/>
    <dgm:cxn modelId="{FF2967FB-7008-4732-A9BE-33D60E375187}" type="presOf" srcId="{C11BBF99-8B39-4C1D-8514-B7118BAC8409}" destId="{45220B5C-058C-4624-BA68-EEFACB48C3BB}" srcOrd="0" destOrd="0" presId="urn:microsoft.com/office/officeart/2005/8/layout/pyramid2"/>
    <dgm:cxn modelId="{70D56401-51CF-447A-A0A7-EE6CE078B676}" type="presOf" srcId="{60D7999F-57A5-4C28-B7C2-28BC6214C375}" destId="{D0CE8921-F052-4FA8-A07B-0EA2A0EC40B5}" srcOrd="0" destOrd="0" presId="urn:microsoft.com/office/officeart/2005/8/layout/pyramid2"/>
    <dgm:cxn modelId="{FEB69557-5423-4AFD-B2A4-30DD47CA3F50}" type="presParOf" srcId="{45220B5C-058C-4624-BA68-EEFACB48C3BB}" destId="{DB91A2DF-A965-4206-BEF4-D7E948A3FB19}" srcOrd="0" destOrd="0" presId="urn:microsoft.com/office/officeart/2005/8/layout/pyramid2"/>
    <dgm:cxn modelId="{BC49845D-3638-4B40-B5F7-C557927BAE08}" type="presParOf" srcId="{45220B5C-058C-4624-BA68-EEFACB48C3BB}" destId="{2E4F1BD6-64A7-48BA-A652-1FF80E6277C0}" srcOrd="1" destOrd="0" presId="urn:microsoft.com/office/officeart/2005/8/layout/pyramid2"/>
    <dgm:cxn modelId="{7C90ACA8-11F7-487E-96CF-3C89ED01A28D}" type="presParOf" srcId="{2E4F1BD6-64A7-48BA-A652-1FF80E6277C0}" destId="{FBEC3C9B-7D5F-425C-A627-D3DA862F7E22}" srcOrd="0" destOrd="0" presId="urn:microsoft.com/office/officeart/2005/8/layout/pyramid2"/>
    <dgm:cxn modelId="{D75E235C-B45F-4D22-B81D-D229FAC87B81}" type="presParOf" srcId="{2E4F1BD6-64A7-48BA-A652-1FF80E6277C0}" destId="{F10ECA00-F809-4C9C-8469-C489EFA732B7}" srcOrd="1" destOrd="0" presId="urn:microsoft.com/office/officeart/2005/8/layout/pyramid2"/>
    <dgm:cxn modelId="{FC45AD73-2C5F-4D84-AF34-ED8E9D3606A4}" type="presParOf" srcId="{2E4F1BD6-64A7-48BA-A652-1FF80E6277C0}" destId="{D2B9FC57-7A4A-48F4-A63E-322AA0BB7401}" srcOrd="2" destOrd="0" presId="urn:microsoft.com/office/officeart/2005/8/layout/pyramid2"/>
    <dgm:cxn modelId="{8C3151CB-8BE1-4FE5-9656-D39B057BC7ED}" type="presParOf" srcId="{2E4F1BD6-64A7-48BA-A652-1FF80E6277C0}" destId="{F06FA9A5-71FC-4143-839D-84C13169E22D}" srcOrd="3" destOrd="0" presId="urn:microsoft.com/office/officeart/2005/8/layout/pyramid2"/>
    <dgm:cxn modelId="{C7DD60DD-3F04-4974-8FD3-7ED35B9FDDF7}" type="presParOf" srcId="{2E4F1BD6-64A7-48BA-A652-1FF80E6277C0}" destId="{D0CE8921-F052-4FA8-A07B-0EA2A0EC40B5}" srcOrd="4" destOrd="0" presId="urn:microsoft.com/office/officeart/2005/8/layout/pyramid2"/>
    <dgm:cxn modelId="{28498046-8EB3-41AF-8592-73EDD2120EA9}" type="presParOf" srcId="{2E4F1BD6-64A7-48BA-A652-1FF80E6277C0}" destId="{4902E317-4724-40C8-ACCA-DE9CD23C1262}" srcOrd="5" destOrd="0" presId="urn:microsoft.com/office/officeart/2005/8/layout/pyramid2"/>
    <dgm:cxn modelId="{9AADC28B-FC49-4DA6-AD71-968C4A5FE6AC}" type="presParOf" srcId="{2E4F1BD6-64A7-48BA-A652-1FF80E6277C0}" destId="{D438BD52-F463-414F-AC61-106B7CFD77DE}" srcOrd="6" destOrd="0" presId="urn:microsoft.com/office/officeart/2005/8/layout/pyramid2"/>
    <dgm:cxn modelId="{0888BD43-E237-43C2-A75B-15C2A5FD3231}" type="presParOf" srcId="{2E4F1BD6-64A7-48BA-A652-1FF80E6277C0}" destId="{D29B0AFD-7FA7-4445-9127-B900FF03708F}" srcOrd="7" destOrd="0" presId="urn:microsoft.com/office/officeart/2005/8/layout/pyramid2"/>
  </dgm:cxnLst>
  <dgm:bg/>
  <dgm:whole/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>
            <a:extLst>
              <a:ext uri="{FF2B5EF4-FFF2-40B4-BE49-F238E27FC236}">
                <a16:creationId xmlns:a16="http://schemas.microsoft.com/office/drawing/2014/main" xmlns="" id="{3B129C17-9205-4554-BF5C-070656C2169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0B41E939-D5BE-4B7F-BCD2-05DCC4E5E8C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2E7F8A8-D86C-42F1-9B11-EA147C604B36}" type="datetime1">
              <a:rPr lang="uk-UA" smtClean="0"/>
              <a:pPr rtl="0"/>
              <a:t>16.06.2022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F61800B1-1D76-46D4-ADAF-FD5EA7AFBE7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FCBFA674-DC58-422B-8963-09FD1B05EDD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3A42FE58-2C2A-433E-A3EF-B39ACF97315A}" type="slidenum">
              <a:rPr lang="uk-UA" smtClean="0"/>
              <a:pPr rtl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6635657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4D18E05A-B548-4CC6-A371-C61575643AD7}" type="datetime1">
              <a:rPr lang="uk-UA" noProof="0" smtClean="0"/>
              <a:pPr rtl="0"/>
              <a:t>16.06.2022</a:t>
            </a:fld>
            <a:endParaRPr lang="uk-UA" noProof="0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uk-UA" noProof="0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uk-UA" noProof="0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F97DC217-DF71-1A49-B3EA-559F1F43B0FF}" type="slidenum">
              <a:rPr lang="uk-UA" noProof="0" smtClean="0"/>
              <a:pPr rtl="0"/>
              <a:t>‹#›</a:t>
            </a:fld>
            <a:endParaRPr lang="uk-UA" noProof="0"/>
          </a:p>
        </p:txBody>
      </p:sp>
    </p:spTree>
    <p:extLst>
      <p:ext uri="{BB962C8B-B14F-4D97-AF65-F5344CB8AC3E}">
        <p14:creationId xmlns:p14="http://schemas.microsoft.com/office/powerpoint/2010/main" xmlns="" val="284642520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F97DC217-DF71-1A49-B3EA-559F1F43B0FF}" type="slidenum">
              <a:rPr lang="uk-UA" smtClean="0"/>
              <a:pPr rtl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42777243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uk-UA" smtClean="0"/>
              <a:pPr rtl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491571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uk-UA" smtClean="0"/>
              <a:pPr rtl="0"/>
              <a:t>3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507227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uk-UA" smtClean="0"/>
              <a:pPr rtl="0"/>
              <a:t>4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337842157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uk-UA" dirty="0" smtClean="0"/>
              <a:t>Актуальне питання </a:t>
            </a:r>
            <a:r>
              <a:rPr lang="uk-UA" dirty="0" err="1" smtClean="0"/>
              <a:t>безбарєрності</a:t>
            </a:r>
            <a:r>
              <a:rPr lang="uk-UA" baseline="0" dirty="0" smtClean="0"/>
              <a:t>. Ми забезпечуємо:</a:t>
            </a:r>
          </a:p>
          <a:p>
            <a:r>
              <a:rPr lang="uk-UA" baseline="0" dirty="0" smtClean="0"/>
              <a:t>Фізичну </a:t>
            </a:r>
            <a:r>
              <a:rPr lang="uk-UA" baseline="0" dirty="0" err="1" smtClean="0"/>
              <a:t>безбарєрність</a:t>
            </a:r>
            <a:r>
              <a:rPr lang="uk-UA" baseline="0" dirty="0" smtClean="0"/>
              <a:t> (незалежно від стану здоров</a:t>
            </a:r>
            <a:r>
              <a:rPr lang="en-US" baseline="0" dirty="0" smtClean="0"/>
              <a:t>`</a:t>
            </a:r>
            <a:r>
              <a:rPr lang="uk-UA" baseline="0" dirty="0" smtClean="0"/>
              <a:t>я, статусу,соціального стану)</a:t>
            </a:r>
          </a:p>
          <a:p>
            <a:r>
              <a:rPr lang="uk-UA" baseline="0" dirty="0" smtClean="0"/>
              <a:t>Освітню – рівні можливості для всіх дітей</a:t>
            </a:r>
          </a:p>
          <a:p>
            <a:r>
              <a:rPr lang="uk-UA" baseline="0" dirty="0" smtClean="0"/>
              <a:t>Цифрову – відкритий доступ до публічної  цифрової інформації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7DC217-DF71-1A49-B3EA-559F1F43B0FF}" type="slidenum">
              <a:rPr lang="uk-UA" noProof="0" smtClean="0"/>
              <a:pPr rtl="0"/>
              <a:t>5</a:t>
            </a:fld>
            <a:endParaRPr lang="uk-UA" noProof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F97DC217-DF71-1A49-B3EA-559F1F43B0FF}" type="slidenum">
              <a:rPr lang="uk-UA" noProof="0" smtClean="0"/>
              <a:pPr rtl="0"/>
              <a:t>15</a:t>
            </a:fld>
            <a:endParaRPr lang="uk-UA" noProof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F97DC217-DF71-1A49-B3EA-559F1F43B0FF}" type="slidenum">
              <a:rPr lang="uk-UA" smtClean="0"/>
              <a:pPr rtl="0"/>
              <a:t>29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684642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3" y="1122363"/>
            <a:ext cx="7096933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02038"/>
            <a:ext cx="9500507" cy="806675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 noProof="0"/>
              <a:t>Клацніть, щоб змінити стиль зразка підзаголовка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9AC79249-FDC0-364D-A734-AE1DE1605D28}"/>
              </a:ext>
            </a:extLst>
          </p:cNvPr>
          <p:cNvSpPr/>
          <p:nvPr userDrawn="1"/>
        </p:nvSpPr>
        <p:spPr>
          <a:xfrm>
            <a:off x="0" y="4572000"/>
            <a:ext cx="12192000" cy="2286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xmlns="" id="{902465C8-266D-104C-9C49-323DF4A8277E}"/>
              </a:ext>
            </a:extLst>
          </p:cNvPr>
          <p:cNvSpPr/>
          <p:nvPr userDrawn="1"/>
        </p:nvSpPr>
        <p:spPr>
          <a:xfrm>
            <a:off x="583746" y="4960030"/>
            <a:ext cx="1551214" cy="1551214"/>
          </a:xfrm>
          <a:prstGeom prst="ellipse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олілінія 10">
            <a:extLst>
              <a:ext uri="{FF2B5EF4-FFF2-40B4-BE49-F238E27FC236}">
                <a16:creationId xmlns:a16="http://schemas.microsoft.com/office/drawing/2014/main" xmlns="" id="{37979A1C-BF60-B345-A664-2E4F7A3461EB}"/>
              </a:ext>
            </a:extLst>
          </p:cNvPr>
          <p:cNvSpPr/>
          <p:nvPr userDrawn="1"/>
        </p:nvSpPr>
        <p:spPr>
          <a:xfrm>
            <a:off x="1" y="4571999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олілінія 8">
            <a:extLst>
              <a:ext uri="{FF2B5EF4-FFF2-40B4-BE49-F238E27FC236}">
                <a16:creationId xmlns:a16="http://schemas.microsoft.com/office/drawing/2014/main" xmlns="" id="{58080B3E-915C-2D4C-8608-596E1BFD6387}"/>
              </a:ext>
            </a:extLst>
          </p:cNvPr>
          <p:cNvSpPr/>
          <p:nvPr userDrawn="1"/>
        </p:nvSpPr>
        <p:spPr>
          <a:xfrm>
            <a:off x="1" y="5739492"/>
            <a:ext cx="1118508" cy="1118508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а 5">
            <a:extLst>
              <a:ext uri="{FF2B5EF4-FFF2-40B4-BE49-F238E27FC236}">
                <a16:creationId xmlns:a16="http://schemas.microsoft.com/office/drawing/2014/main" xmlns="" id="{F15FBB50-09C8-B64E-AE57-67C5E70810CB}"/>
              </a:ext>
            </a:extLst>
          </p:cNvPr>
          <p:cNvGrpSpPr/>
          <p:nvPr userDrawn="1"/>
        </p:nvGrpSpPr>
        <p:grpSpPr>
          <a:xfrm>
            <a:off x="8264427" y="-3419"/>
            <a:ext cx="3927573" cy="3165022"/>
            <a:chOff x="9857014" y="13834"/>
            <a:chExt cx="2334986" cy="1881641"/>
          </a:xfrm>
        </p:grpSpPr>
        <p:sp>
          <p:nvSpPr>
            <p:cNvPr id="15" name="Полілінія 14">
              <a:extLst>
                <a:ext uri="{FF2B5EF4-FFF2-40B4-BE49-F238E27FC236}">
                  <a16:creationId xmlns:a16="http://schemas.microsoft.com/office/drawing/2014/main" xmlns="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олілінія 15">
              <a:extLst>
                <a:ext uri="{FF2B5EF4-FFF2-40B4-BE49-F238E27FC236}">
                  <a16:creationId xmlns:a16="http://schemas.microsoft.com/office/drawing/2014/main" xmlns="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Полілінія 21">
            <a:extLst>
              <a:ext uri="{FF2B5EF4-FFF2-40B4-BE49-F238E27FC236}">
                <a16:creationId xmlns:a16="http://schemas.microsoft.com/office/drawing/2014/main" xmlns="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олілінія 27">
            <a:extLst>
              <a:ext uri="{FF2B5EF4-FFF2-40B4-BE49-F238E27FC236}">
                <a16:creationId xmlns:a16="http://schemas.microsoft.com/office/drawing/2014/main" xmlns="" id="{9E240E8A-950E-7946-826C-415CB5DACA43}"/>
              </a:ext>
            </a:extLst>
          </p:cNvPr>
          <p:cNvSpPr/>
          <p:nvPr userDrawn="1"/>
        </p:nvSpPr>
        <p:spPr>
          <a:xfrm>
            <a:off x="11024507" y="4580708"/>
            <a:ext cx="1167493" cy="2277292"/>
          </a:xfrm>
          <a:custGeom>
            <a:avLst/>
            <a:gdLst>
              <a:gd name="connsiteX0" fmla="*/ 1167473 w 1167493"/>
              <a:gd name="connsiteY0" fmla="*/ 0 h 2272167"/>
              <a:gd name="connsiteX1" fmla="*/ 1167493 w 1167493"/>
              <a:gd name="connsiteY1" fmla="*/ 0 h 2272167"/>
              <a:gd name="connsiteX2" fmla="*/ 1167493 w 1167493"/>
              <a:gd name="connsiteY2" fmla="*/ 492960 h 2272167"/>
              <a:gd name="connsiteX3" fmla="*/ 1167493 w 1167493"/>
              <a:gd name="connsiteY3" fmla="*/ 720385 h 2272167"/>
              <a:gd name="connsiteX4" fmla="*/ 1167493 w 1167493"/>
              <a:gd name="connsiteY4" fmla="*/ 2272167 h 2272167"/>
              <a:gd name="connsiteX5" fmla="*/ 0 w 1167493"/>
              <a:gd name="connsiteY5" fmla="*/ 2272167 h 2272167"/>
              <a:gd name="connsiteX6" fmla="*/ 0 w 1167493"/>
              <a:gd name="connsiteY6" fmla="*/ 1898074 h 2272167"/>
              <a:gd name="connsiteX7" fmla="*/ 0 w 1167493"/>
              <a:gd name="connsiteY7" fmla="*/ 1271597 h 2272167"/>
              <a:gd name="connsiteX8" fmla="*/ 0 w 1167493"/>
              <a:gd name="connsiteY8" fmla="*/ 1177688 h 2272167"/>
              <a:gd name="connsiteX9" fmla="*/ 1048124 w 1167493"/>
              <a:gd name="connsiteY9" fmla="*/ 6080 h 2272167"/>
              <a:gd name="connsiteX10" fmla="*/ 1167473 w 1167493"/>
              <a:gd name="connsiteY10" fmla="*/ 0 h 2272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67493" h="2272167">
                <a:moveTo>
                  <a:pt x="1167473" y="0"/>
                </a:moveTo>
                <a:lnTo>
                  <a:pt x="1167493" y="0"/>
                </a:lnTo>
                <a:lnTo>
                  <a:pt x="1167493" y="492960"/>
                </a:lnTo>
                <a:lnTo>
                  <a:pt x="1167493" y="720385"/>
                </a:lnTo>
                <a:lnTo>
                  <a:pt x="1167493" y="2272167"/>
                </a:lnTo>
                <a:lnTo>
                  <a:pt x="0" y="2272167"/>
                </a:lnTo>
                <a:lnTo>
                  <a:pt x="0" y="1898074"/>
                </a:lnTo>
                <a:lnTo>
                  <a:pt x="0" y="1271597"/>
                </a:lnTo>
                <a:lnTo>
                  <a:pt x="0" y="1177688"/>
                </a:lnTo>
                <a:cubicBezTo>
                  <a:pt x="0" y="567919"/>
                  <a:pt x="459408" y="66389"/>
                  <a:pt x="1048124" y="6080"/>
                </a:cubicBezTo>
                <a:lnTo>
                  <a:pt x="1167473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164985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Часова шкал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ілінія 3">
            <a:extLst>
              <a:ext uri="{FF2B5EF4-FFF2-40B4-BE49-F238E27FC236}">
                <a16:creationId xmlns:a16="http://schemas.microsoft.com/office/drawing/2014/main" xmlns="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лілінія 4">
            <a:extLst>
              <a:ext uri="{FF2B5EF4-FFF2-40B4-BE49-F238E27FC236}">
                <a16:creationId xmlns:a16="http://schemas.microsoft.com/office/drawing/2014/main" xmlns="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0" name="Місце для дати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C9295D1-92DD-48C5-8694-52E033D59484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1" name="Місце для нижнього колонтитула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2" name="Місце для номера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69275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 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Полілінія 3">
            <a:extLst>
              <a:ext uri="{FF2B5EF4-FFF2-40B4-BE49-F238E27FC236}">
                <a16:creationId xmlns:a16="http://schemas.microsoft.com/office/drawing/2014/main" xmlns="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лілінія 4">
            <a:extLst>
              <a:ext uri="{FF2B5EF4-FFF2-40B4-BE49-F238E27FC236}">
                <a16:creationId xmlns:a16="http://schemas.microsoft.com/office/drawing/2014/main" xmlns="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лілінія 5">
            <a:extLst>
              <a:ext uri="{FF2B5EF4-FFF2-40B4-BE49-F238E27FC236}">
                <a16:creationId xmlns:a16="http://schemas.microsoft.com/office/drawing/2014/main" xmlns="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а 8">
            <a:extLst>
              <a:ext uri="{FF2B5EF4-FFF2-40B4-BE49-F238E27FC236}">
                <a16:creationId xmlns:a16="http://schemas.microsoft.com/office/drawing/2014/main" xmlns="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Полілінія 6">
              <a:extLst>
                <a:ext uri="{FF2B5EF4-FFF2-40B4-BE49-F238E27FC236}">
                  <a16:creationId xmlns:a16="http://schemas.microsoft.com/office/drawing/2014/main" xmlns="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олілінія 7">
              <a:extLst>
                <a:ext uri="{FF2B5EF4-FFF2-40B4-BE49-F238E27FC236}">
                  <a16:creationId xmlns:a16="http://schemas.microsoft.com/office/drawing/2014/main" xmlns="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Місце для дати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499205F-D239-4D43-B9A4-4E708BB156F7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1" name="Місце для нижнього колонтитула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2" name="Місце для номера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3" name="Місце для вмісту 2">
            <a:extLst>
              <a:ext uri="{FF2B5EF4-FFF2-40B4-BE49-F238E27FC236}">
                <a16:creationId xmlns:a16="http://schemas.microsoft.com/office/drawing/2014/main" xmlns="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283235" y="2528203"/>
            <a:ext cx="4663440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4" name="Місце для вмісту 2">
            <a:extLst>
              <a:ext uri="{FF2B5EF4-FFF2-40B4-BE49-F238E27FC236}">
                <a16:creationId xmlns:a16="http://schemas.microsoft.com/office/drawing/2014/main" xmlns="" id="{0B33DABA-7BF5-1147-BA5E-63B92F220E5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7493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5" name="Місце для вмісту 2">
            <a:extLst>
              <a:ext uri="{FF2B5EF4-FFF2-40B4-BE49-F238E27FC236}">
                <a16:creationId xmlns:a16="http://schemas.microsoft.com/office/drawing/2014/main" xmlns="" id="{1B05BEE9-8BC0-EC44-B913-DB6426DF2E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6283235" y="2005689"/>
            <a:ext cx="4663440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</p:spTree>
    <p:extLst>
      <p:ext uri="{BB962C8B-B14F-4D97-AF65-F5344CB8AC3E}">
        <p14:creationId xmlns:p14="http://schemas.microsoft.com/office/powerpoint/2010/main" xmlns="" val="21319127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 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1" y="2526318"/>
            <a:ext cx="3218688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Полілінія 3">
            <a:extLst>
              <a:ext uri="{FF2B5EF4-FFF2-40B4-BE49-F238E27FC236}">
                <a16:creationId xmlns:a16="http://schemas.microsoft.com/office/drawing/2014/main" xmlns="" id="{6A7F6A3F-E1DD-A246-9A6D-5F9B18BA2588}"/>
              </a:ext>
            </a:extLst>
          </p:cNvPr>
          <p:cNvSpPr/>
          <p:nvPr userDrawn="1"/>
        </p:nvSpPr>
        <p:spPr>
          <a:xfrm rot="5400000">
            <a:off x="8580896" y="0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лілінія 4">
            <a:extLst>
              <a:ext uri="{FF2B5EF4-FFF2-40B4-BE49-F238E27FC236}">
                <a16:creationId xmlns:a16="http://schemas.microsoft.com/office/drawing/2014/main" xmlns="" id="{055FD0FC-C8FF-6741-A364-A29CDC6F9495}"/>
              </a:ext>
            </a:extLst>
          </p:cNvPr>
          <p:cNvSpPr/>
          <p:nvPr userDrawn="1"/>
        </p:nvSpPr>
        <p:spPr>
          <a:xfrm>
            <a:off x="-2364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лілінія 5">
            <a:extLst>
              <a:ext uri="{FF2B5EF4-FFF2-40B4-BE49-F238E27FC236}">
                <a16:creationId xmlns:a16="http://schemas.microsoft.com/office/drawing/2014/main" xmlns="" id="{D11C9832-A021-954E-A34F-2988D1189AE9}"/>
              </a:ext>
            </a:extLst>
          </p:cNvPr>
          <p:cNvSpPr/>
          <p:nvPr userDrawn="1"/>
        </p:nvSpPr>
        <p:spPr>
          <a:xfrm rot="5400000" flipH="1">
            <a:off x="11258144" y="5924144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а 8">
            <a:extLst>
              <a:ext uri="{FF2B5EF4-FFF2-40B4-BE49-F238E27FC236}">
                <a16:creationId xmlns:a16="http://schemas.microsoft.com/office/drawing/2014/main" xmlns="" id="{9861BC34-DFBF-2D4F-B463-FCFBC08391FF}"/>
              </a:ext>
            </a:extLst>
          </p:cNvPr>
          <p:cNvGrpSpPr/>
          <p:nvPr userDrawn="1"/>
        </p:nvGrpSpPr>
        <p:grpSpPr>
          <a:xfrm>
            <a:off x="2587417" y="5590903"/>
            <a:ext cx="1572380" cy="1267097"/>
            <a:chOff x="7413403" y="4976359"/>
            <a:chExt cx="2334986" cy="1881641"/>
          </a:xfrm>
        </p:grpSpPr>
        <p:sp>
          <p:nvSpPr>
            <p:cNvPr id="7" name="Полілінія 6">
              <a:extLst>
                <a:ext uri="{FF2B5EF4-FFF2-40B4-BE49-F238E27FC236}">
                  <a16:creationId xmlns:a16="http://schemas.microsoft.com/office/drawing/2014/main" xmlns="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олілінія 7">
              <a:extLst>
                <a:ext uri="{FF2B5EF4-FFF2-40B4-BE49-F238E27FC236}">
                  <a16:creationId xmlns:a16="http://schemas.microsoft.com/office/drawing/2014/main" xmlns="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Місце для дати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67114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5C769309-B36E-40AD-AD38-DA42A024A036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1" name="Місце для нижнього колонтитула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3" name="Місце для вмісту 2">
            <a:extLst>
              <a:ext uri="{FF2B5EF4-FFF2-40B4-BE49-F238E27FC236}">
                <a16:creationId xmlns:a16="http://schemas.microsoft.com/office/drawing/2014/main" xmlns="" id="{94CA559C-3355-DE44-ACF9-BDB6083C4225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683787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4" name="Місце для вмісту 2">
            <a:extLst>
              <a:ext uri="{FF2B5EF4-FFF2-40B4-BE49-F238E27FC236}">
                <a16:creationId xmlns:a16="http://schemas.microsoft.com/office/drawing/2014/main" xmlns="" id="{0B33DABA-7BF5-1147-BA5E-63B92F220E51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116749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5" name="Місце для вмісту 2">
            <a:extLst>
              <a:ext uri="{FF2B5EF4-FFF2-40B4-BE49-F238E27FC236}">
                <a16:creationId xmlns:a16="http://schemas.microsoft.com/office/drawing/2014/main" xmlns="" id="{1B05BEE9-8BC0-EC44-B913-DB6426DF2EA7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4683788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6" name="Місце для вмісту 2">
            <a:extLst>
              <a:ext uri="{FF2B5EF4-FFF2-40B4-BE49-F238E27FC236}">
                <a16:creationId xmlns:a16="http://schemas.microsoft.com/office/drawing/2014/main" xmlns="" id="{43D62993-A055-DF4F-9286-4FFE3A5C7FD7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8200082" y="2526318"/>
            <a:ext cx="3173279" cy="2828613"/>
          </a:xfrm>
        </p:spPr>
        <p:txBody>
          <a:bodyPr rtlCol="0">
            <a:noAutofit/>
          </a:bodyPr>
          <a:lstStyle>
            <a:lvl1pPr marL="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7" name="Місце для вмісту 2">
            <a:extLst>
              <a:ext uri="{FF2B5EF4-FFF2-40B4-BE49-F238E27FC236}">
                <a16:creationId xmlns:a16="http://schemas.microsoft.com/office/drawing/2014/main" xmlns="" id="{A896DA2E-4448-254C-86D1-9E16E63CC6A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200083" y="2003804"/>
            <a:ext cx="3173278" cy="522514"/>
          </a:xfrm>
        </p:spPr>
        <p:txBody>
          <a:bodyPr rtlCol="0">
            <a:noAutofit/>
          </a:bodyPr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 b="1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2" name="Місце для номера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569764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Кінцев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122363"/>
            <a:ext cx="6220278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3" y="3602038"/>
            <a:ext cx="6220277" cy="2247219"/>
          </a:xfrm>
        </p:spPr>
        <p:txBody>
          <a:bodyPr rtlCol="0">
            <a:noAutofit/>
          </a:bodyPr>
          <a:lstStyle>
            <a:lvl1pPr marL="0" indent="0" algn="l">
              <a:buNone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 noProof="0"/>
              <a:t>Клацніть, щоб змінити стиль зразка підзаголовка</a:t>
            </a:r>
          </a:p>
        </p:txBody>
      </p:sp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xmlns="" id="{9AC79249-FDC0-364D-A734-AE1DE1605D28}"/>
              </a:ext>
            </a:extLst>
          </p:cNvPr>
          <p:cNvSpPr/>
          <p:nvPr userDrawn="1"/>
        </p:nvSpPr>
        <p:spPr>
          <a:xfrm>
            <a:off x="8264426" y="0"/>
            <a:ext cx="3927574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Група 5">
            <a:extLst>
              <a:ext uri="{FF2B5EF4-FFF2-40B4-BE49-F238E27FC236}">
                <a16:creationId xmlns:a16="http://schemas.microsoft.com/office/drawing/2014/main" xmlns="" id="{F15FBB50-09C8-B64E-AE57-67C5E70810CB}"/>
              </a:ext>
            </a:extLst>
          </p:cNvPr>
          <p:cNvGrpSpPr/>
          <p:nvPr userDrawn="1"/>
        </p:nvGrpSpPr>
        <p:grpSpPr>
          <a:xfrm>
            <a:off x="8264427" y="3685939"/>
            <a:ext cx="3927573" cy="3178856"/>
            <a:chOff x="9857014" y="13834"/>
            <a:chExt cx="2334986" cy="1881641"/>
          </a:xfrm>
        </p:grpSpPr>
        <p:sp>
          <p:nvSpPr>
            <p:cNvPr id="15" name="Полілінія 14">
              <a:extLst>
                <a:ext uri="{FF2B5EF4-FFF2-40B4-BE49-F238E27FC236}">
                  <a16:creationId xmlns:a16="http://schemas.microsoft.com/office/drawing/2014/main" xmlns="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олілінія 15">
              <a:extLst>
                <a:ext uri="{FF2B5EF4-FFF2-40B4-BE49-F238E27FC236}">
                  <a16:creationId xmlns:a16="http://schemas.microsoft.com/office/drawing/2014/main" xmlns="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2" name="Полілінія 21">
            <a:extLst>
              <a:ext uri="{FF2B5EF4-FFF2-40B4-BE49-F238E27FC236}">
                <a16:creationId xmlns:a16="http://schemas.microsoft.com/office/drawing/2014/main" xmlns="" id="{BC68F289-2744-2F48-893A-3F17911625C8}"/>
              </a:ext>
            </a:extLst>
          </p:cNvPr>
          <p:cNvSpPr/>
          <p:nvPr userDrawn="1"/>
        </p:nvSpPr>
        <p:spPr>
          <a:xfrm>
            <a:off x="0" y="-1"/>
            <a:ext cx="1167493" cy="1167493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олілінія 16">
            <a:extLst>
              <a:ext uri="{FF2B5EF4-FFF2-40B4-BE49-F238E27FC236}">
                <a16:creationId xmlns:a16="http://schemas.microsoft.com/office/drawing/2014/main" xmlns="" id="{39563C76-BC00-DE47-88F5-C24D3CE3325A}"/>
              </a:ext>
            </a:extLst>
          </p:cNvPr>
          <p:cNvSpPr/>
          <p:nvPr userDrawn="1"/>
        </p:nvSpPr>
        <p:spPr>
          <a:xfrm>
            <a:off x="10228214" y="-1"/>
            <a:ext cx="1963787" cy="3178856"/>
          </a:xfrm>
          <a:custGeom>
            <a:avLst/>
            <a:gdLst>
              <a:gd name="connsiteX0" fmla="*/ 0 w 1963787"/>
              <a:gd name="connsiteY0" fmla="*/ 0 h 3178856"/>
              <a:gd name="connsiteX1" fmla="*/ 1963787 w 1963787"/>
              <a:gd name="connsiteY1" fmla="*/ 0 h 3178856"/>
              <a:gd name="connsiteX2" fmla="*/ 1963787 w 1963787"/>
              <a:gd name="connsiteY2" fmla="*/ 1967129 h 3178856"/>
              <a:gd name="connsiteX3" fmla="*/ 1963787 w 1963787"/>
              <a:gd name="connsiteY3" fmla="*/ 2349671 h 3178856"/>
              <a:gd name="connsiteX4" fmla="*/ 1963787 w 1963787"/>
              <a:gd name="connsiteY4" fmla="*/ 3178856 h 3178856"/>
              <a:gd name="connsiteX5" fmla="*/ 1963753 w 1963787"/>
              <a:gd name="connsiteY5" fmla="*/ 3178856 h 3178856"/>
              <a:gd name="connsiteX6" fmla="*/ 1763002 w 1963787"/>
              <a:gd name="connsiteY6" fmla="*/ 3168629 h 3178856"/>
              <a:gd name="connsiteX7" fmla="*/ 0 w 1963787"/>
              <a:gd name="connsiteY7" fmla="*/ 1197921 h 3178856"/>
              <a:gd name="connsiteX8" fmla="*/ 0 w 1963787"/>
              <a:gd name="connsiteY8" fmla="*/ 1039961 h 3178856"/>
              <a:gd name="connsiteX9" fmla="*/ 0 w 1963787"/>
              <a:gd name="connsiteY9" fmla="*/ 0 h 3178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963787" h="3178856">
                <a:moveTo>
                  <a:pt x="0" y="0"/>
                </a:moveTo>
                <a:lnTo>
                  <a:pt x="1963787" y="0"/>
                </a:lnTo>
                <a:lnTo>
                  <a:pt x="1963787" y="1967129"/>
                </a:lnTo>
                <a:lnTo>
                  <a:pt x="1963787" y="2349671"/>
                </a:lnTo>
                <a:lnTo>
                  <a:pt x="1963787" y="3178856"/>
                </a:lnTo>
                <a:lnTo>
                  <a:pt x="1963753" y="3178856"/>
                </a:lnTo>
                <a:lnTo>
                  <a:pt x="1763002" y="3168629"/>
                </a:lnTo>
                <a:cubicBezTo>
                  <a:pt x="772749" y="3067186"/>
                  <a:pt x="0" y="2223585"/>
                  <a:pt x="0" y="1197921"/>
                </a:cubicBezTo>
                <a:lnTo>
                  <a:pt x="0" y="1039961"/>
                </a:lnTo>
                <a:lnTo>
                  <a:pt x="0" y="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447069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’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17467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Полілінія 3">
            <a:extLst>
              <a:ext uri="{FF2B5EF4-FFF2-40B4-BE49-F238E27FC236}">
                <a16:creationId xmlns:a16="http://schemas.microsoft.com/office/drawing/2014/main" xmlns="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лілінія 4">
            <a:extLst>
              <a:ext uri="{FF2B5EF4-FFF2-40B4-BE49-F238E27FC236}">
                <a16:creationId xmlns:a16="http://schemas.microsoft.com/office/drawing/2014/main" xmlns="" id="{055FD0FC-C8FF-6741-A364-A29CDC6F9495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олілінія 5">
            <a:extLst>
              <a:ext uri="{FF2B5EF4-FFF2-40B4-BE49-F238E27FC236}">
                <a16:creationId xmlns:a16="http://schemas.microsoft.com/office/drawing/2014/main" xmlns="" id="{D11C9832-A021-954E-A34F-2988D1189AE9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9" name="Група 8">
            <a:extLst>
              <a:ext uri="{FF2B5EF4-FFF2-40B4-BE49-F238E27FC236}">
                <a16:creationId xmlns:a16="http://schemas.microsoft.com/office/drawing/2014/main" xmlns="" id="{9861BC34-DFBF-2D4F-B463-FCFBC08391FF}"/>
              </a:ext>
            </a:extLst>
          </p:cNvPr>
          <p:cNvGrpSpPr/>
          <p:nvPr userDrawn="1"/>
        </p:nvGrpSpPr>
        <p:grpSpPr>
          <a:xfrm>
            <a:off x="8082092" y="5590903"/>
            <a:ext cx="1572380" cy="1267097"/>
            <a:chOff x="7413403" y="4976359"/>
            <a:chExt cx="2334986" cy="1881641"/>
          </a:xfrm>
        </p:grpSpPr>
        <p:sp>
          <p:nvSpPr>
            <p:cNvPr id="7" name="Полілінія 6">
              <a:extLst>
                <a:ext uri="{FF2B5EF4-FFF2-40B4-BE49-F238E27FC236}">
                  <a16:creationId xmlns:a16="http://schemas.microsoft.com/office/drawing/2014/main" xmlns="" id="{55C37C19-F268-4A43-A0D4-3B1B38D48952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" name="Полілінія 7">
              <a:extLst>
                <a:ext uri="{FF2B5EF4-FFF2-40B4-BE49-F238E27FC236}">
                  <a16:creationId xmlns:a16="http://schemas.microsoft.com/office/drawing/2014/main" xmlns="" id="{E4F760E5-9D5D-E44F-AEBF-20CA8DE87D11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Місце для дати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E944D696-5BD9-4550-8EE0-DEFC5892D36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1" name="Місце для нижнього колонтитула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2" name="Місце для номера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822712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озділу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>
            <a:extLst>
              <a:ext uri="{FF2B5EF4-FFF2-40B4-BE49-F238E27FC236}">
                <a16:creationId xmlns:a16="http://schemas.microsoft.com/office/drawing/2014/main" xmlns="" id="{2A62587F-7496-384A-AF40-18FC8CF0709D}"/>
              </a:ext>
            </a:extLst>
          </p:cNvPr>
          <p:cNvSpPr/>
          <p:nvPr userDrawn="1"/>
        </p:nvSpPr>
        <p:spPr>
          <a:xfrm>
            <a:off x="0" y="2286002"/>
            <a:ext cx="12208822" cy="4572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олілінія 11">
            <a:extLst>
              <a:ext uri="{FF2B5EF4-FFF2-40B4-BE49-F238E27FC236}">
                <a16:creationId xmlns:a16="http://schemas.microsoft.com/office/drawing/2014/main" xmlns="" id="{84DB028B-A475-224B-B675-A15A56CAD0BF}"/>
              </a:ext>
            </a:extLst>
          </p:cNvPr>
          <p:cNvSpPr/>
          <p:nvPr userDrawn="1"/>
        </p:nvSpPr>
        <p:spPr>
          <a:xfrm flipH="1">
            <a:off x="8597718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олілінія 13">
            <a:extLst>
              <a:ext uri="{FF2B5EF4-FFF2-40B4-BE49-F238E27FC236}">
                <a16:creationId xmlns:a16="http://schemas.microsoft.com/office/drawing/2014/main" xmlns="" id="{61C34955-105B-4D4D-B51D-754C5D38A85D}"/>
              </a:ext>
            </a:extLst>
          </p:cNvPr>
          <p:cNvSpPr/>
          <p:nvPr userDrawn="1"/>
        </p:nvSpPr>
        <p:spPr>
          <a:xfrm>
            <a:off x="1" y="0"/>
            <a:ext cx="933856" cy="933856"/>
          </a:xfrm>
          <a:custGeom>
            <a:avLst/>
            <a:gdLst>
              <a:gd name="connsiteX0" fmla="*/ 0 w 862693"/>
              <a:gd name="connsiteY0" fmla="*/ 0 h 862693"/>
              <a:gd name="connsiteX1" fmla="*/ 862693 w 862693"/>
              <a:gd name="connsiteY1" fmla="*/ 0 h 862693"/>
              <a:gd name="connsiteX2" fmla="*/ 0 w 862693"/>
              <a:gd name="connsiteY2" fmla="*/ 862693 h 862693"/>
              <a:gd name="connsiteX3" fmla="*/ 0 w 862693"/>
              <a:gd name="connsiteY3" fmla="*/ 0 h 8626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93" h="862693">
                <a:moveTo>
                  <a:pt x="0" y="0"/>
                </a:moveTo>
                <a:lnTo>
                  <a:pt x="862693" y="0"/>
                </a:lnTo>
                <a:cubicBezTo>
                  <a:pt x="862693" y="476453"/>
                  <a:pt x="476452" y="862693"/>
                  <a:pt x="0" y="8626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олілінія 14">
            <a:extLst>
              <a:ext uri="{FF2B5EF4-FFF2-40B4-BE49-F238E27FC236}">
                <a16:creationId xmlns:a16="http://schemas.microsoft.com/office/drawing/2014/main" xmlns="" id="{2734DEB1-EC02-2E42-9292-4ADD115060A5}"/>
              </a:ext>
            </a:extLst>
          </p:cNvPr>
          <p:cNvSpPr/>
          <p:nvPr userDrawn="1"/>
        </p:nvSpPr>
        <p:spPr>
          <a:xfrm rot="5400000" flipH="1" flipV="1">
            <a:off x="10344100" y="438098"/>
            <a:ext cx="2285999" cy="1409801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Заголовок 1">
            <a:extLst>
              <a:ext uri="{FF2B5EF4-FFF2-40B4-BE49-F238E27FC236}">
                <a16:creationId xmlns:a16="http://schemas.microsoft.com/office/drawing/2014/main" xmlns="" id="{5E932F0D-7FC3-634B-932C-3625C16C8D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2E65DE34-CDB7-41F7-A95A-592B99558C6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167492" y="2653167"/>
            <a:ext cx="9779183" cy="3436483"/>
          </a:xfrm>
        </p:spPr>
        <p:txBody>
          <a:bodyPr rtlCol="0">
            <a:noAutofit/>
          </a:bodyPr>
          <a:lstStyle>
            <a:lvl1pPr marL="0" indent="0">
              <a:lnSpc>
                <a:spcPct val="150000"/>
              </a:lnSpc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8E95D4F5-F69B-42F6-8A9D-330F696E14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047FC15-EF6F-481E-8ED4-30201B21F741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FA79A23A-2238-4904-8692-9F2DAE8B8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DB69FC35-DDC8-45FB-8ACB-21C15F57C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26350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ілінія 22">
            <a:extLst>
              <a:ext uri="{FF2B5EF4-FFF2-40B4-BE49-F238E27FC236}">
                <a16:creationId xmlns:a16="http://schemas.microsoft.com/office/drawing/2014/main" xmlns="" id="{067EACEC-C2DD-EA42-8504-176673AD1F20}"/>
              </a:ext>
            </a:extLst>
          </p:cNvPr>
          <p:cNvSpPr/>
          <p:nvPr userDrawn="1"/>
        </p:nvSpPr>
        <p:spPr>
          <a:xfrm>
            <a:off x="0" y="0"/>
            <a:ext cx="8025490" cy="6858000"/>
          </a:xfrm>
          <a:custGeom>
            <a:avLst/>
            <a:gdLst>
              <a:gd name="connsiteX0" fmla="*/ 0 w 8025490"/>
              <a:gd name="connsiteY0" fmla="*/ 0 h 6858000"/>
              <a:gd name="connsiteX1" fmla="*/ 4596490 w 8025490"/>
              <a:gd name="connsiteY1" fmla="*/ 0 h 6858000"/>
              <a:gd name="connsiteX2" fmla="*/ 8025490 w 8025490"/>
              <a:gd name="connsiteY2" fmla="*/ 3429000 h 6858000"/>
              <a:gd name="connsiteX3" fmla="*/ 4596490 w 8025490"/>
              <a:gd name="connsiteY3" fmla="*/ 6858000 h 6858000"/>
              <a:gd name="connsiteX4" fmla="*/ 0 w 8025490"/>
              <a:gd name="connsiteY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025490" h="6858000">
                <a:moveTo>
                  <a:pt x="0" y="0"/>
                </a:moveTo>
                <a:lnTo>
                  <a:pt x="4596490" y="0"/>
                </a:lnTo>
                <a:cubicBezTo>
                  <a:pt x="6490274" y="0"/>
                  <a:pt x="8025490" y="1535216"/>
                  <a:pt x="8025490" y="3429000"/>
                </a:cubicBezTo>
                <a:cubicBezTo>
                  <a:pt x="8025490" y="5322784"/>
                  <a:pt x="6490274" y="6858000"/>
                  <a:pt x="4596490" y="6858000"/>
                </a:cubicBez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94248F2-5264-4601-AA0B-6C092F77F2D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167494" y="1059400"/>
            <a:ext cx="6245912" cy="2387600"/>
          </a:xfrm>
        </p:spPr>
        <p:txBody>
          <a:bodyPr rtlCol="0" anchor="b">
            <a:noAutofit/>
          </a:bodyPr>
          <a:lstStyle>
            <a:lvl1pPr algn="l">
              <a:defRPr sz="6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DCFB69D3-5632-4285-A209-9DCA67DA668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67494" y="3539075"/>
            <a:ext cx="6245912" cy="1406101"/>
          </a:xfrm>
        </p:spPr>
        <p:txBody>
          <a:bodyPr rtlCol="0">
            <a:noAutofit/>
          </a:bodyPr>
          <a:lstStyle>
            <a:lvl1pPr marL="0" indent="0" algn="l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uk-UA" noProof="0"/>
              <a:t>Клацніть, щоб змінити стиль зразка підзаголовка</a:t>
            </a:r>
          </a:p>
        </p:txBody>
      </p:sp>
      <p:grpSp>
        <p:nvGrpSpPr>
          <p:cNvPr id="6" name="Група 5">
            <a:extLst>
              <a:ext uri="{FF2B5EF4-FFF2-40B4-BE49-F238E27FC236}">
                <a16:creationId xmlns:a16="http://schemas.microsoft.com/office/drawing/2014/main" xmlns="" id="{89843C7E-5704-7A46-8974-F3BFA42E7310}"/>
              </a:ext>
            </a:extLst>
          </p:cNvPr>
          <p:cNvGrpSpPr/>
          <p:nvPr userDrawn="1"/>
        </p:nvGrpSpPr>
        <p:grpSpPr>
          <a:xfrm rot="16200000">
            <a:off x="8286528" y="2207195"/>
            <a:ext cx="3032351" cy="2443610"/>
            <a:chOff x="9857014" y="13834"/>
            <a:chExt cx="2334986" cy="1881641"/>
          </a:xfrm>
        </p:grpSpPr>
        <p:sp>
          <p:nvSpPr>
            <p:cNvPr id="15" name="Полілінія 14">
              <a:extLst>
                <a:ext uri="{FF2B5EF4-FFF2-40B4-BE49-F238E27FC236}">
                  <a16:creationId xmlns:a16="http://schemas.microsoft.com/office/drawing/2014/main" xmlns="" id="{EFBF1E52-11FA-DC48-B7AD-75734232FFE8}"/>
                </a:ext>
              </a:extLst>
            </p:cNvPr>
            <p:cNvSpPr/>
            <p:nvPr userDrawn="1"/>
          </p:nvSpPr>
          <p:spPr>
            <a:xfrm rot="5400000" flipH="1" flipV="1">
              <a:off x="10667433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Полілінія 15">
              <a:extLst>
                <a:ext uri="{FF2B5EF4-FFF2-40B4-BE49-F238E27FC236}">
                  <a16:creationId xmlns:a16="http://schemas.microsoft.com/office/drawing/2014/main" xmlns="" id="{4850B620-49F5-3748-84AF-682555D52792}"/>
                </a:ext>
              </a:extLst>
            </p:cNvPr>
            <p:cNvSpPr/>
            <p:nvPr userDrawn="1"/>
          </p:nvSpPr>
          <p:spPr>
            <a:xfrm rot="16200000" flipV="1">
              <a:off x="9499940" y="370908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7" name="Полілінія 16">
            <a:extLst>
              <a:ext uri="{FF2B5EF4-FFF2-40B4-BE49-F238E27FC236}">
                <a16:creationId xmlns:a16="http://schemas.microsoft.com/office/drawing/2014/main" xmlns="" id="{0B179973-08D2-EF40-B516-35E75E906394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олілінія 17">
            <a:extLst>
              <a:ext uri="{FF2B5EF4-FFF2-40B4-BE49-F238E27FC236}">
                <a16:creationId xmlns:a16="http://schemas.microsoft.com/office/drawing/2014/main" xmlns="" id="{6C811FF3-E48A-194D-8022-65F8C3A17449}"/>
              </a:ext>
            </a:extLst>
          </p:cNvPr>
          <p:cNvSpPr/>
          <p:nvPr userDrawn="1"/>
        </p:nvSpPr>
        <p:spPr>
          <a:xfrm flipH="1">
            <a:off x="8580896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865294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Графі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1"/>
            <a:ext cx="9779182" cy="3366815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Полілінія 3">
            <a:extLst>
              <a:ext uri="{FF2B5EF4-FFF2-40B4-BE49-F238E27FC236}">
                <a16:creationId xmlns:a16="http://schemas.microsoft.com/office/drawing/2014/main" xmlns="" id="{6A7F6A3F-E1DD-A246-9A6D-5F9B18BA2588}"/>
              </a:ext>
            </a:extLst>
          </p:cNvPr>
          <p:cNvSpPr/>
          <p:nvPr userDrawn="1"/>
        </p:nvSpPr>
        <p:spPr>
          <a:xfrm flipH="1">
            <a:off x="8580896" y="1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олілінія 4">
            <a:extLst>
              <a:ext uri="{FF2B5EF4-FFF2-40B4-BE49-F238E27FC236}">
                <a16:creationId xmlns:a16="http://schemas.microsoft.com/office/drawing/2014/main" xmlns="" id="{055FD0FC-C8FF-6741-A364-A29CDC6F9495}"/>
              </a:ext>
            </a:extLst>
          </p:cNvPr>
          <p:cNvSpPr/>
          <p:nvPr userDrawn="1"/>
        </p:nvSpPr>
        <p:spPr>
          <a:xfrm rot="5400000" flipH="1">
            <a:off x="1" y="3246896"/>
            <a:ext cx="3611104" cy="3611104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1167493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cubicBezTo>
                  <a:pt x="0" y="644789"/>
                  <a:pt x="522704" y="1167493"/>
                  <a:pt x="1167493" y="1167493"/>
                </a:cubicBezTo>
                <a:lnTo>
                  <a:pt x="0" y="1167493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Місце для дати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78A20AC-B816-411E-B4C8-E40022E1DE79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1" name="Місце для нижнього колонтитула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2" name="Місце для номера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7818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Діаграма 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а 8">
            <a:extLst>
              <a:ext uri="{FF2B5EF4-FFF2-40B4-BE49-F238E27FC236}">
                <a16:creationId xmlns:a16="http://schemas.microsoft.com/office/drawing/2014/main" xmlns="" id="{ABA2A58C-57B7-834C-8F5C-3299322411B1}"/>
              </a:ext>
            </a:extLst>
          </p:cNvPr>
          <p:cNvGrpSpPr/>
          <p:nvPr userDrawn="1"/>
        </p:nvGrpSpPr>
        <p:grpSpPr>
          <a:xfrm rot="16200000">
            <a:off x="10772262" y="152641"/>
            <a:ext cx="1572380" cy="1267097"/>
            <a:chOff x="7413403" y="4976359"/>
            <a:chExt cx="2334986" cy="1881641"/>
          </a:xfrm>
        </p:grpSpPr>
        <p:sp>
          <p:nvSpPr>
            <p:cNvPr id="13" name="Полілінія 12">
              <a:extLst>
                <a:ext uri="{FF2B5EF4-FFF2-40B4-BE49-F238E27FC236}">
                  <a16:creationId xmlns:a16="http://schemas.microsoft.com/office/drawing/2014/main" xmlns="" id="{801D8067-144A-FE48-AF1E-529B662DCAD3}"/>
                </a:ext>
              </a:extLst>
            </p:cNvPr>
            <p:cNvSpPr/>
            <p:nvPr userDrawn="1"/>
          </p:nvSpPr>
          <p:spPr>
            <a:xfrm rot="5400000" flipH="1" flipV="1">
              <a:off x="8223822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олілінія 13">
              <a:extLst>
                <a:ext uri="{FF2B5EF4-FFF2-40B4-BE49-F238E27FC236}">
                  <a16:creationId xmlns:a16="http://schemas.microsoft.com/office/drawing/2014/main" xmlns="" id="{2ECA7D87-C78C-C140-AA28-C0FB20209045}"/>
                </a:ext>
              </a:extLst>
            </p:cNvPr>
            <p:cNvSpPr/>
            <p:nvPr userDrawn="1"/>
          </p:nvSpPr>
          <p:spPr>
            <a:xfrm rot="16200000" flipV="1">
              <a:off x="7056329" y="5333433"/>
              <a:ext cx="1881641" cy="1167493"/>
            </a:xfrm>
            <a:custGeom>
              <a:avLst/>
              <a:gdLst>
                <a:gd name="connsiteX0" fmla="*/ 1881641 w 1881641"/>
                <a:gd name="connsiteY0" fmla="*/ 1167473 h 1167493"/>
                <a:gd name="connsiteX1" fmla="*/ 1881641 w 1881641"/>
                <a:gd name="connsiteY1" fmla="*/ 1167493 h 1167493"/>
                <a:gd name="connsiteX2" fmla="*/ 1167493 w 1881641"/>
                <a:gd name="connsiteY2" fmla="*/ 1167493 h 1167493"/>
                <a:gd name="connsiteX3" fmla="*/ 0 w 1881641"/>
                <a:gd name="connsiteY3" fmla="*/ 0 h 1167493"/>
                <a:gd name="connsiteX4" fmla="*/ 714149 w 1881641"/>
                <a:gd name="connsiteY4" fmla="*/ 0 h 1167493"/>
                <a:gd name="connsiteX5" fmla="*/ 1875614 w 1881641"/>
                <a:gd name="connsiteY5" fmla="*/ 1048124 h 1167493"/>
                <a:gd name="connsiteX6" fmla="*/ 1881641 w 1881641"/>
                <a:gd name="connsiteY6" fmla="*/ 1167473 h 1167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881641" h="1167493">
                  <a:moveTo>
                    <a:pt x="1881641" y="1167473"/>
                  </a:moveTo>
                  <a:lnTo>
                    <a:pt x="1881641" y="1167493"/>
                  </a:lnTo>
                  <a:lnTo>
                    <a:pt x="1167493" y="1167493"/>
                  </a:lnTo>
                  <a:cubicBezTo>
                    <a:pt x="522704" y="1167493"/>
                    <a:pt x="0" y="644789"/>
                    <a:pt x="0" y="0"/>
                  </a:cubicBezTo>
                  <a:lnTo>
                    <a:pt x="714149" y="0"/>
                  </a:lnTo>
                  <a:cubicBezTo>
                    <a:pt x="1318639" y="0"/>
                    <a:pt x="1815827" y="459408"/>
                    <a:pt x="1875614" y="1048124"/>
                  </a:cubicBezTo>
                  <a:lnTo>
                    <a:pt x="1881641" y="1167473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 rtl="0"/>
              <a:endParaRPr lang="uk-UA" noProof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CD97974-B93C-4C96-B3F6-F69E3D6DE6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67492" y="381000"/>
            <a:ext cx="9779183" cy="1325563"/>
          </a:xfrm>
        </p:spPr>
        <p:txBody>
          <a:bodyPr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8A6FC6F2-80B4-49A7-9448-33FE2DF0E96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167493" y="2087563"/>
            <a:ext cx="9779182" cy="3366813"/>
          </a:xfrm>
        </p:spPr>
        <p:txBody>
          <a:bodyPr rtlCol="0">
            <a:noAutofit/>
          </a:bodyPr>
          <a:lstStyle>
            <a:lvl1pPr marL="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10" name="Місце для дати 3">
            <a:extLst>
              <a:ext uri="{FF2B5EF4-FFF2-40B4-BE49-F238E27FC236}">
                <a16:creationId xmlns:a16="http://schemas.microsoft.com/office/drawing/2014/main" xmlns="" id="{7536C149-3EFE-A94E-902D-57CED00B2C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1701018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0D60825-FD1C-4FBC-8756-03864117D40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1" name="Місце для нижнього колонтитула 4">
            <a:extLst>
              <a:ext uri="{FF2B5EF4-FFF2-40B4-BE49-F238E27FC236}">
                <a16:creationId xmlns:a16="http://schemas.microsoft.com/office/drawing/2014/main" xmlns="" id="{53CA1E78-F17D-F34D-9F81-0DBF44F3789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2" name="Місце для номера слайда 5">
            <a:extLst>
              <a:ext uri="{FF2B5EF4-FFF2-40B4-BE49-F238E27FC236}">
                <a16:creationId xmlns:a16="http://schemas.microsoft.com/office/drawing/2014/main" xmlns="" id="{1FE54918-A625-F64F-A42E-A427E9B2D4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90945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Цитата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0B5ED18-7A07-47F1-8056-CD86B076AFE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798721" y="1684338"/>
            <a:ext cx="8594558" cy="2810460"/>
          </a:xfrm>
        </p:spPr>
        <p:txBody>
          <a:bodyPr rtlCol="0">
            <a:noAutofit/>
          </a:bodyPr>
          <a:lstStyle>
            <a:lvl1pPr algn="ctr">
              <a:lnSpc>
                <a:spcPct val="100000"/>
              </a:lnSpc>
              <a:defRPr sz="4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8" name="Місце для тексту 7">
            <a:extLst>
              <a:ext uri="{FF2B5EF4-FFF2-40B4-BE49-F238E27FC236}">
                <a16:creationId xmlns:a16="http://schemas.microsoft.com/office/drawing/2014/main" xmlns="" id="{4C91C146-F9A8-9A4C-9508-8590923B8D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1000" y="519405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uk-UA" noProof="0"/>
              <a:t>"</a:t>
            </a:r>
          </a:p>
        </p:txBody>
      </p:sp>
      <p:sp>
        <p:nvSpPr>
          <p:cNvPr id="10" name="Місце для тексту 9">
            <a:extLst>
              <a:ext uri="{FF2B5EF4-FFF2-40B4-BE49-F238E27FC236}">
                <a16:creationId xmlns:a16="http://schemas.microsoft.com/office/drawing/2014/main" xmlns="" id="{322D6C2B-78AC-DD47-9289-067C968B06C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81813" y="4494213"/>
            <a:ext cx="3511550" cy="679450"/>
          </a:xfrm>
        </p:spPr>
        <p:txBody>
          <a:bodyPr rtlCol="0">
            <a:no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r">
              <a:buNone/>
              <a:defRPr sz="1800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 algn="r">
              <a:buNone/>
              <a:defRPr sz="1600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 algn="r">
              <a:buNone/>
              <a:defRPr sz="1400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uk-UA" noProof="0"/>
              <a:t>Зразки заголовків</a:t>
            </a:r>
          </a:p>
        </p:txBody>
      </p:sp>
      <p:sp>
        <p:nvSpPr>
          <p:cNvPr id="9" name="Місце для тексту 7">
            <a:extLst>
              <a:ext uri="{FF2B5EF4-FFF2-40B4-BE49-F238E27FC236}">
                <a16:creationId xmlns:a16="http://schemas.microsoft.com/office/drawing/2014/main" xmlns="" id="{612193CD-03AD-D74D-A5CD-747A9B53F49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0609104" y="3399692"/>
            <a:ext cx="1364297" cy="1094521"/>
          </a:xfrm>
        </p:spPr>
        <p:txBody>
          <a:bodyPr rtlCol="0">
            <a:noAutofit/>
          </a:bodyPr>
          <a:lstStyle>
            <a:lvl1pPr marL="0" indent="0" algn="ctr">
              <a:buNone/>
              <a:defRPr sz="23900" b="1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2pPr>
            <a:lvl3pPr marL="9144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3pPr>
            <a:lvl4pPr marL="13716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4pPr>
            <a:lvl5pPr marL="1828800" indent="0">
              <a:buNone/>
              <a:defRPr b="1">
                <a:solidFill>
                  <a:schemeClr val="bg1"/>
                </a:solidFill>
                <a:latin typeface="Tenorite" pitchFamily="2" charset="0"/>
              </a:defRPr>
            </a:lvl5pPr>
          </a:lstStyle>
          <a:p>
            <a:pPr lvl="0" rtl="0"/>
            <a:r>
              <a:rPr lang="uk-UA" noProof="0"/>
              <a:t>"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39F54CE-095F-4E5D-B923-98404C85DD4F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76947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кутник 29">
            <a:extLst>
              <a:ext uri="{FF2B5EF4-FFF2-40B4-BE49-F238E27FC236}">
                <a16:creationId xmlns:a16="http://schemas.microsoft.com/office/drawing/2014/main" xmlns="" id="{28C225EC-F6EF-1144-834A-F0B91974AA41}"/>
              </a:ext>
            </a:extLst>
          </p:cNvPr>
          <p:cNvSpPr/>
          <p:nvPr userDrawn="1"/>
        </p:nvSpPr>
        <p:spPr>
          <a:xfrm>
            <a:off x="0" y="-1664"/>
            <a:ext cx="9857012" cy="68596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1E40CEAF-B1BB-174E-A798-3BA60D9C045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430" y="381000"/>
            <a:ext cx="8401624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6" name="Місце для зображення 23">
            <a:extLst>
              <a:ext uri="{FF2B5EF4-FFF2-40B4-BE49-F238E27FC236}">
                <a16:creationId xmlns:a16="http://schemas.microsoft.com/office/drawing/2014/main" xmlns="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10" name="Місце для тексту 28">
            <a:extLst>
              <a:ext uri="{FF2B5EF4-FFF2-40B4-BE49-F238E27FC236}">
                <a16:creationId xmlns:a16="http://schemas.microsoft.com/office/drawing/2014/main" xmlns="" id="{CC3A7E03-4F06-4380-90A1-845651EEA3C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23351" y="2426400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11" name="Місце для тексту 28">
            <a:extLst>
              <a:ext uri="{FF2B5EF4-FFF2-40B4-BE49-F238E27FC236}">
                <a16:creationId xmlns:a16="http://schemas.microsoft.com/office/drawing/2014/main" xmlns="" id="{31AF5791-727B-438A-A7EF-5D132167C89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123350" y="2811646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7" name="Місце для зображення 23">
            <a:extLst>
              <a:ext uri="{FF2B5EF4-FFF2-40B4-BE49-F238E27FC236}">
                <a16:creationId xmlns:a16="http://schemas.microsoft.com/office/drawing/2014/main" xmlns="" id="{9ABA5222-6FD6-405B-8AC8-18022C36590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495813" y="2227758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12" name="Місце для тексту 28">
            <a:extLst>
              <a:ext uri="{FF2B5EF4-FFF2-40B4-BE49-F238E27FC236}">
                <a16:creationId xmlns:a16="http://schemas.microsoft.com/office/drawing/2014/main" xmlns="" id="{A1A33FCF-D2EB-478E-8679-428657895F7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70817" y="242256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13" name="Місце для тексту 28">
            <a:extLst>
              <a:ext uri="{FF2B5EF4-FFF2-40B4-BE49-F238E27FC236}">
                <a16:creationId xmlns:a16="http://schemas.microsoft.com/office/drawing/2014/main" xmlns="" id="{55274EF8-F641-41B2-89C1-FD94AFA4868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870816" y="280781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8" name="Місце для зображення 23">
            <a:extLst>
              <a:ext uri="{FF2B5EF4-FFF2-40B4-BE49-F238E27FC236}">
                <a16:creationId xmlns:a16="http://schemas.microsoft.com/office/drawing/2014/main" xmlns="" id="{124DE785-775F-4AE4-94B3-FA728188EBA5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750429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14" name="Місце для тексту 28">
            <a:extLst>
              <a:ext uri="{FF2B5EF4-FFF2-40B4-BE49-F238E27FC236}">
                <a16:creationId xmlns:a16="http://schemas.microsoft.com/office/drawing/2014/main" xmlns="" id="{5A429D4E-B795-4E55-852E-9E161F9EBD3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123351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15" name="Місце для тексту 28">
            <a:extLst>
              <a:ext uri="{FF2B5EF4-FFF2-40B4-BE49-F238E27FC236}">
                <a16:creationId xmlns:a16="http://schemas.microsoft.com/office/drawing/2014/main" xmlns="" id="{41D297CB-52EE-4DE4-AEAC-CD4AAF2BF17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123350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9" name="Місце для зображення 23">
            <a:extLst>
              <a:ext uri="{FF2B5EF4-FFF2-40B4-BE49-F238E27FC236}">
                <a16:creationId xmlns:a16="http://schemas.microsoft.com/office/drawing/2014/main" xmlns="" id="{F5694B35-7776-4DB9-9EB7-3AF076EC357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495813" y="4254273"/>
            <a:ext cx="1200374" cy="1201242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16" name="Місце для тексту 28">
            <a:extLst>
              <a:ext uri="{FF2B5EF4-FFF2-40B4-BE49-F238E27FC236}">
                <a16:creationId xmlns:a16="http://schemas.microsoft.com/office/drawing/2014/main" xmlns="" id="{AD7B736B-3A10-499F-8F23-4437982C8231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870817" y="4498793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17" name="Місце для тексту 28">
            <a:extLst>
              <a:ext uri="{FF2B5EF4-FFF2-40B4-BE49-F238E27FC236}">
                <a16:creationId xmlns:a16="http://schemas.microsoft.com/office/drawing/2014/main" xmlns="" id="{07165540-290D-4A38-87DE-F52B05BD6A1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6870816" y="4884039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xmlns="" id="{A0C71211-4520-46A1-9487-4AE49C3239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1569803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3774638-3CC8-499B-BED1-24D8304476AA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xmlns="" id="{96356206-85FD-45F5-A1F7-128DB34C86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871106" y="6356350"/>
            <a:ext cx="4114800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xmlns="" id="{0203763F-C8CD-4BCB-9A0A-B10F000BC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332334" y="6356350"/>
            <a:ext cx="1167495" cy="365125"/>
          </a:xfrm>
        </p:spPr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19" name="Полілінія 18">
            <a:extLst>
              <a:ext uri="{FF2B5EF4-FFF2-40B4-BE49-F238E27FC236}">
                <a16:creationId xmlns:a16="http://schemas.microsoft.com/office/drawing/2014/main" xmlns="" id="{AAB3BC7E-B34F-EF47-B125-1574C5484E22}"/>
              </a:ext>
            </a:extLst>
          </p:cNvPr>
          <p:cNvSpPr/>
          <p:nvPr userDrawn="1"/>
        </p:nvSpPr>
        <p:spPr>
          <a:xfrm rot="16200000" flipV="1">
            <a:off x="9499940" y="355410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олілінія 20">
            <a:extLst>
              <a:ext uri="{FF2B5EF4-FFF2-40B4-BE49-F238E27FC236}">
                <a16:creationId xmlns:a16="http://schemas.microsoft.com/office/drawing/2014/main" xmlns="" id="{7CBC82D0-4F72-C649-8B7F-D4B087957B6C}"/>
              </a:ext>
            </a:extLst>
          </p:cNvPr>
          <p:cNvSpPr/>
          <p:nvPr userDrawn="1"/>
        </p:nvSpPr>
        <p:spPr>
          <a:xfrm flipH="1">
            <a:off x="10866436" y="1879977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Полілінія 24">
            <a:extLst>
              <a:ext uri="{FF2B5EF4-FFF2-40B4-BE49-F238E27FC236}">
                <a16:creationId xmlns:a16="http://schemas.microsoft.com/office/drawing/2014/main" xmlns="" id="{9383F23A-D872-2A4C-B386-A9D269BE694D}"/>
              </a:ext>
            </a:extLst>
          </p:cNvPr>
          <p:cNvSpPr/>
          <p:nvPr userDrawn="1"/>
        </p:nvSpPr>
        <p:spPr>
          <a:xfrm>
            <a:off x="11024507" y="-1664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9221FFDB-AAE2-5943-97A1-82D66AE05DB4}"/>
              </a:ext>
            </a:extLst>
          </p:cNvPr>
          <p:cNvSpPr/>
          <p:nvPr userDrawn="1"/>
        </p:nvSpPr>
        <p:spPr>
          <a:xfrm>
            <a:off x="10334091" y="2737752"/>
            <a:ext cx="1380830" cy="1380830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олілінія 26">
            <a:extLst>
              <a:ext uri="{FF2B5EF4-FFF2-40B4-BE49-F238E27FC236}">
                <a16:creationId xmlns:a16="http://schemas.microsoft.com/office/drawing/2014/main" xmlns="" id="{2E58EEF7-63CA-A845-BAC4-9D3BE05918B5}"/>
              </a:ext>
            </a:extLst>
          </p:cNvPr>
          <p:cNvSpPr/>
          <p:nvPr userDrawn="1"/>
        </p:nvSpPr>
        <p:spPr>
          <a:xfrm rot="16200000" flipH="1">
            <a:off x="10667432" y="5333432"/>
            <a:ext cx="1881641" cy="1167493"/>
          </a:xfrm>
          <a:custGeom>
            <a:avLst/>
            <a:gdLst>
              <a:gd name="connsiteX0" fmla="*/ 1881641 w 1881641"/>
              <a:gd name="connsiteY0" fmla="*/ 1167473 h 1167493"/>
              <a:gd name="connsiteX1" fmla="*/ 1881641 w 1881641"/>
              <a:gd name="connsiteY1" fmla="*/ 1167493 h 1167493"/>
              <a:gd name="connsiteX2" fmla="*/ 1167493 w 1881641"/>
              <a:gd name="connsiteY2" fmla="*/ 1167493 h 1167493"/>
              <a:gd name="connsiteX3" fmla="*/ 0 w 1881641"/>
              <a:gd name="connsiteY3" fmla="*/ 0 h 1167493"/>
              <a:gd name="connsiteX4" fmla="*/ 714149 w 1881641"/>
              <a:gd name="connsiteY4" fmla="*/ 0 h 1167493"/>
              <a:gd name="connsiteX5" fmla="*/ 1875614 w 1881641"/>
              <a:gd name="connsiteY5" fmla="*/ 1048124 h 1167493"/>
              <a:gd name="connsiteX6" fmla="*/ 1881641 w 1881641"/>
              <a:gd name="connsiteY6" fmla="*/ 1167473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81641" h="1167493">
                <a:moveTo>
                  <a:pt x="1881641" y="1167473"/>
                </a:moveTo>
                <a:lnTo>
                  <a:pt x="1881641" y="1167493"/>
                </a:lnTo>
                <a:lnTo>
                  <a:pt x="1167493" y="1167493"/>
                </a:lnTo>
                <a:cubicBezTo>
                  <a:pt x="522704" y="1167493"/>
                  <a:pt x="0" y="644789"/>
                  <a:pt x="0" y="0"/>
                </a:cubicBezTo>
                <a:lnTo>
                  <a:pt x="714149" y="0"/>
                </a:lnTo>
                <a:cubicBezTo>
                  <a:pt x="1318639" y="0"/>
                  <a:pt x="1815827" y="459408"/>
                  <a:pt x="1875614" y="1048124"/>
                </a:cubicBezTo>
                <a:lnTo>
                  <a:pt x="1881641" y="1167473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Полілінія 27">
            <a:extLst>
              <a:ext uri="{FF2B5EF4-FFF2-40B4-BE49-F238E27FC236}">
                <a16:creationId xmlns:a16="http://schemas.microsoft.com/office/drawing/2014/main" xmlns="" id="{757A4624-D8ED-2E4B-AF8C-00DFA6A72D5F}"/>
              </a:ext>
            </a:extLst>
          </p:cNvPr>
          <p:cNvSpPr/>
          <p:nvPr userDrawn="1"/>
        </p:nvSpPr>
        <p:spPr>
          <a:xfrm flipV="1">
            <a:off x="9857012" y="3651505"/>
            <a:ext cx="1325563" cy="1325563"/>
          </a:xfrm>
          <a:custGeom>
            <a:avLst/>
            <a:gdLst>
              <a:gd name="connsiteX0" fmla="*/ 0 w 1167493"/>
              <a:gd name="connsiteY0" fmla="*/ 0 h 1167493"/>
              <a:gd name="connsiteX1" fmla="*/ 1167493 w 1167493"/>
              <a:gd name="connsiteY1" fmla="*/ 0 h 1167493"/>
              <a:gd name="connsiteX2" fmla="*/ 0 w 1167493"/>
              <a:gd name="connsiteY2" fmla="*/ 1167493 h 1167493"/>
              <a:gd name="connsiteX3" fmla="*/ 0 w 1167493"/>
              <a:gd name="connsiteY3" fmla="*/ 0 h 116749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67493" h="1167493">
                <a:moveTo>
                  <a:pt x="0" y="0"/>
                </a:moveTo>
                <a:lnTo>
                  <a:pt x="1167493" y="0"/>
                </a:lnTo>
                <a:cubicBezTo>
                  <a:pt x="522704" y="0"/>
                  <a:pt x="0" y="522704"/>
                  <a:pt x="0" y="1167493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олілінія 28">
            <a:extLst>
              <a:ext uri="{FF2B5EF4-FFF2-40B4-BE49-F238E27FC236}">
                <a16:creationId xmlns:a16="http://schemas.microsoft.com/office/drawing/2014/main" xmlns="" id="{DF312EF8-91BE-5946-BE31-8CFE107A2FEA}"/>
              </a:ext>
            </a:extLst>
          </p:cNvPr>
          <p:cNvSpPr/>
          <p:nvPr userDrawn="1"/>
        </p:nvSpPr>
        <p:spPr>
          <a:xfrm flipH="1" flipV="1">
            <a:off x="9857013" y="4976359"/>
            <a:ext cx="1167494" cy="1881641"/>
          </a:xfrm>
          <a:custGeom>
            <a:avLst/>
            <a:gdLst>
              <a:gd name="connsiteX0" fmla="*/ 1167473 w 1167494"/>
              <a:gd name="connsiteY0" fmla="*/ 0 h 1881641"/>
              <a:gd name="connsiteX1" fmla="*/ 1167493 w 1167494"/>
              <a:gd name="connsiteY1" fmla="*/ 0 h 1881641"/>
              <a:gd name="connsiteX2" fmla="*/ 1167493 w 1167494"/>
              <a:gd name="connsiteY2" fmla="*/ 714148 h 1881641"/>
              <a:gd name="connsiteX3" fmla="*/ 1166666 w 1167494"/>
              <a:gd name="connsiteY3" fmla="*/ 730534 h 1881641"/>
              <a:gd name="connsiteX4" fmla="*/ 1167494 w 1167494"/>
              <a:gd name="connsiteY4" fmla="*/ 730534 h 1881641"/>
              <a:gd name="connsiteX5" fmla="*/ 1167494 w 1167494"/>
              <a:gd name="connsiteY5" fmla="*/ 1378059 h 1881641"/>
              <a:gd name="connsiteX6" fmla="*/ 1167493 w 1167494"/>
              <a:gd name="connsiteY6" fmla="*/ 1378059 h 1881641"/>
              <a:gd name="connsiteX7" fmla="*/ 1167493 w 1167494"/>
              <a:gd name="connsiteY7" fmla="*/ 1881641 h 1881641"/>
              <a:gd name="connsiteX8" fmla="*/ 0 w 1167494"/>
              <a:gd name="connsiteY8" fmla="*/ 1881641 h 1881641"/>
              <a:gd name="connsiteX9" fmla="*/ 0 w 1167494"/>
              <a:gd name="connsiteY9" fmla="*/ 1234116 h 1881641"/>
              <a:gd name="connsiteX10" fmla="*/ 0 w 1167494"/>
              <a:gd name="connsiteY10" fmla="*/ 1167492 h 1881641"/>
              <a:gd name="connsiteX11" fmla="*/ 1048124 w 1167494"/>
              <a:gd name="connsiteY11" fmla="*/ 6027 h 18816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167494" h="1881641">
                <a:moveTo>
                  <a:pt x="1167473" y="0"/>
                </a:moveTo>
                <a:lnTo>
                  <a:pt x="1167493" y="0"/>
                </a:lnTo>
                <a:lnTo>
                  <a:pt x="1167493" y="714148"/>
                </a:lnTo>
                <a:lnTo>
                  <a:pt x="1166666" y="730534"/>
                </a:lnTo>
                <a:lnTo>
                  <a:pt x="1167494" y="730534"/>
                </a:lnTo>
                <a:lnTo>
                  <a:pt x="1167494" y="1378059"/>
                </a:lnTo>
                <a:lnTo>
                  <a:pt x="1167493" y="1378059"/>
                </a:lnTo>
                <a:lnTo>
                  <a:pt x="1167493" y="1881641"/>
                </a:lnTo>
                <a:lnTo>
                  <a:pt x="0" y="1881641"/>
                </a:lnTo>
                <a:lnTo>
                  <a:pt x="0" y="1234116"/>
                </a:lnTo>
                <a:lnTo>
                  <a:pt x="0" y="1167492"/>
                </a:lnTo>
                <a:cubicBezTo>
                  <a:pt x="0" y="563002"/>
                  <a:pt x="459408" y="65814"/>
                  <a:pt x="1048124" y="602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rtl="0"/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54419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ся команда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Заголовок 1">
            <a:extLst>
              <a:ext uri="{FF2B5EF4-FFF2-40B4-BE49-F238E27FC236}">
                <a16:creationId xmlns:a16="http://schemas.microsoft.com/office/drawing/2014/main" xmlns="" id="{6825B690-1AD7-4243-AC42-D2CF19B7B02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0430" y="381000"/>
            <a:ext cx="10678142" cy="1325563"/>
          </a:xfrm>
        </p:spPr>
        <p:txBody>
          <a:bodyPr lIns="0" rtlCol="0" anchor="b">
            <a:noAutofit/>
          </a:bodyPr>
          <a:lstStyle>
            <a:lvl1pPr>
              <a:defRPr sz="48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6" name="Місце для зображення 23">
            <a:extLst>
              <a:ext uri="{FF2B5EF4-FFF2-40B4-BE49-F238E27FC236}">
                <a16:creationId xmlns:a16="http://schemas.microsoft.com/office/drawing/2014/main" xmlns="" id="{5E48B363-63E8-4F17-842B-53AD935A652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50429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31" name="Місце для тексту 28">
            <a:extLst>
              <a:ext uri="{FF2B5EF4-FFF2-40B4-BE49-F238E27FC236}">
                <a16:creationId xmlns:a16="http://schemas.microsoft.com/office/drawing/2014/main" xmlns="" id="{1825005B-0520-EC49-9A5C-554CB700387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50430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32" name="Місце для тексту 28">
            <a:extLst>
              <a:ext uri="{FF2B5EF4-FFF2-40B4-BE49-F238E27FC236}">
                <a16:creationId xmlns:a16="http://schemas.microsoft.com/office/drawing/2014/main" xmlns="" id="{B6697B92-AF89-2C46-BC1E-6CB47E8EA42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0429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33" name="Місце для зображення 23">
            <a:extLst>
              <a:ext uri="{FF2B5EF4-FFF2-40B4-BE49-F238E27FC236}">
                <a16:creationId xmlns:a16="http://schemas.microsoft.com/office/drawing/2014/main" xmlns="" id="{FA9FEBB0-45F1-DF45-89C4-B343F8B20BA0}"/>
              </a:ext>
            </a:extLst>
          </p:cNvPr>
          <p:cNvSpPr>
            <a:spLocks noGrp="1"/>
          </p:cNvSpPr>
          <p:nvPr>
            <p:ph type="pic" sz="quarter" idx="28"/>
          </p:nvPr>
        </p:nvSpPr>
        <p:spPr>
          <a:xfrm>
            <a:off x="354939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34" name="Місце для тексту 28">
            <a:extLst>
              <a:ext uri="{FF2B5EF4-FFF2-40B4-BE49-F238E27FC236}">
                <a16:creationId xmlns:a16="http://schemas.microsoft.com/office/drawing/2014/main" xmlns="" id="{EF331731-A7FC-C245-A9C1-0B1A2E994DB6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354939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35" name="Місце для тексту 28">
            <a:extLst>
              <a:ext uri="{FF2B5EF4-FFF2-40B4-BE49-F238E27FC236}">
                <a16:creationId xmlns:a16="http://schemas.microsoft.com/office/drawing/2014/main" xmlns="" id="{313B974E-E762-EE48-B2DF-C8F10DF7344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354939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36" name="Місце для зображення 23">
            <a:extLst>
              <a:ext uri="{FF2B5EF4-FFF2-40B4-BE49-F238E27FC236}">
                <a16:creationId xmlns:a16="http://schemas.microsoft.com/office/drawing/2014/main" xmlns="" id="{8BA62E8C-79E6-D245-B706-FFB1E051B2D6}"/>
              </a:ext>
            </a:extLst>
          </p:cNvPr>
          <p:cNvSpPr>
            <a:spLocks noGrp="1"/>
          </p:cNvSpPr>
          <p:nvPr>
            <p:ph type="pic" sz="quarter" idx="31"/>
          </p:nvPr>
        </p:nvSpPr>
        <p:spPr>
          <a:xfrm>
            <a:off x="6348367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37" name="Місце для тексту 28">
            <a:extLst>
              <a:ext uri="{FF2B5EF4-FFF2-40B4-BE49-F238E27FC236}">
                <a16:creationId xmlns:a16="http://schemas.microsoft.com/office/drawing/2014/main" xmlns="" id="{4199EE50-5386-0446-8ADA-23C1B0D6EA4F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348368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38" name="Місце для тексту 28">
            <a:extLst>
              <a:ext uri="{FF2B5EF4-FFF2-40B4-BE49-F238E27FC236}">
                <a16:creationId xmlns:a16="http://schemas.microsoft.com/office/drawing/2014/main" xmlns="" id="{478AB5CA-B5A5-934D-BF51-1485953A703D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6348367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39" name="Місце для зображення 23">
            <a:extLst>
              <a:ext uri="{FF2B5EF4-FFF2-40B4-BE49-F238E27FC236}">
                <a16:creationId xmlns:a16="http://schemas.microsoft.com/office/drawing/2014/main" xmlns="" id="{3D78BE06-1FC7-3C43-BD15-F4137B564B58}"/>
              </a:ext>
            </a:extLst>
          </p:cNvPr>
          <p:cNvSpPr>
            <a:spLocks noGrp="1"/>
          </p:cNvSpPr>
          <p:nvPr>
            <p:ph type="pic" sz="quarter" idx="34"/>
          </p:nvPr>
        </p:nvSpPr>
        <p:spPr>
          <a:xfrm>
            <a:off x="9147335" y="2068734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0" name="Місце для тексту 28">
            <a:extLst>
              <a:ext uri="{FF2B5EF4-FFF2-40B4-BE49-F238E27FC236}">
                <a16:creationId xmlns:a16="http://schemas.microsoft.com/office/drawing/2014/main" xmlns="" id="{14F01FCC-4797-0343-8739-20331C751C18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9147336" y="2994545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41" name="Місце для тексту 28">
            <a:extLst>
              <a:ext uri="{FF2B5EF4-FFF2-40B4-BE49-F238E27FC236}">
                <a16:creationId xmlns:a16="http://schemas.microsoft.com/office/drawing/2014/main" xmlns="" id="{33FBE6CA-EC7A-1A4B-ADA3-6B78F2DE09C2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9147335" y="3379791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42" name="Місце для зображення 23">
            <a:extLst>
              <a:ext uri="{FF2B5EF4-FFF2-40B4-BE49-F238E27FC236}">
                <a16:creationId xmlns:a16="http://schemas.microsoft.com/office/drawing/2014/main" xmlns="" id="{6DD7CCE4-AD48-B64F-909E-F88961FBDFC5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750429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3" name="Місце для тексту 28">
            <a:extLst>
              <a:ext uri="{FF2B5EF4-FFF2-40B4-BE49-F238E27FC236}">
                <a16:creationId xmlns:a16="http://schemas.microsoft.com/office/drawing/2014/main" xmlns="" id="{C076E7E2-3D95-EA47-BF86-444615F1F141}"/>
              </a:ext>
            </a:extLst>
          </p:cNvPr>
          <p:cNvSpPr>
            <a:spLocks noGrp="1"/>
          </p:cNvSpPr>
          <p:nvPr>
            <p:ph type="body" sz="quarter" idx="38" hasCustomPrompt="1"/>
          </p:nvPr>
        </p:nvSpPr>
        <p:spPr>
          <a:xfrm>
            <a:off x="750430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44" name="Місце для тексту 28">
            <a:extLst>
              <a:ext uri="{FF2B5EF4-FFF2-40B4-BE49-F238E27FC236}">
                <a16:creationId xmlns:a16="http://schemas.microsoft.com/office/drawing/2014/main" xmlns="" id="{612499D2-373C-3940-97A5-FCA8B245BE45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750429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45" name="Місце для зображення 23">
            <a:extLst>
              <a:ext uri="{FF2B5EF4-FFF2-40B4-BE49-F238E27FC236}">
                <a16:creationId xmlns:a16="http://schemas.microsoft.com/office/drawing/2014/main" xmlns="" id="{24B34D6D-4F7E-3942-B8D7-9970BDE53C10}"/>
              </a:ext>
            </a:extLst>
          </p:cNvPr>
          <p:cNvSpPr>
            <a:spLocks noGrp="1"/>
          </p:cNvSpPr>
          <p:nvPr>
            <p:ph type="pic" sz="quarter" idx="40"/>
          </p:nvPr>
        </p:nvSpPr>
        <p:spPr>
          <a:xfrm>
            <a:off x="354939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6" name="Місце для тексту 28">
            <a:extLst>
              <a:ext uri="{FF2B5EF4-FFF2-40B4-BE49-F238E27FC236}">
                <a16:creationId xmlns:a16="http://schemas.microsoft.com/office/drawing/2014/main" xmlns="" id="{D34EDB1D-7E85-D242-B6AE-F6D6907D325A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354939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47" name="Місце для тексту 28">
            <a:extLst>
              <a:ext uri="{FF2B5EF4-FFF2-40B4-BE49-F238E27FC236}">
                <a16:creationId xmlns:a16="http://schemas.microsoft.com/office/drawing/2014/main" xmlns="" id="{3E3BFFF0-114B-6D42-B5E0-8020AC2E26BF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354939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48" name="Місце для зображення 23">
            <a:extLst>
              <a:ext uri="{FF2B5EF4-FFF2-40B4-BE49-F238E27FC236}">
                <a16:creationId xmlns:a16="http://schemas.microsoft.com/office/drawing/2014/main" xmlns="" id="{EB4488EE-E854-724E-95AE-B9943EE249EA}"/>
              </a:ext>
            </a:extLst>
          </p:cNvPr>
          <p:cNvSpPr>
            <a:spLocks noGrp="1"/>
          </p:cNvSpPr>
          <p:nvPr>
            <p:ph type="pic" sz="quarter" idx="43"/>
          </p:nvPr>
        </p:nvSpPr>
        <p:spPr>
          <a:xfrm>
            <a:off x="6348367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49" name="Місце для тексту 28">
            <a:extLst>
              <a:ext uri="{FF2B5EF4-FFF2-40B4-BE49-F238E27FC236}">
                <a16:creationId xmlns:a16="http://schemas.microsoft.com/office/drawing/2014/main" xmlns="" id="{C5551B4D-583E-D644-9069-EC096CE76F50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6348368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50" name="Місце для тексту 28">
            <a:extLst>
              <a:ext uri="{FF2B5EF4-FFF2-40B4-BE49-F238E27FC236}">
                <a16:creationId xmlns:a16="http://schemas.microsoft.com/office/drawing/2014/main" xmlns="" id="{E30C4783-1643-2243-BB4F-E99E04D9216B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6348367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51" name="Місце для зображення 23">
            <a:extLst>
              <a:ext uri="{FF2B5EF4-FFF2-40B4-BE49-F238E27FC236}">
                <a16:creationId xmlns:a16="http://schemas.microsoft.com/office/drawing/2014/main" xmlns="" id="{7BBADCE0-02E8-3249-8CBA-17D3783DFE70}"/>
              </a:ext>
            </a:extLst>
          </p:cNvPr>
          <p:cNvSpPr>
            <a:spLocks noGrp="1"/>
          </p:cNvSpPr>
          <p:nvPr>
            <p:ph type="pic" sz="quarter" idx="46"/>
          </p:nvPr>
        </p:nvSpPr>
        <p:spPr>
          <a:xfrm>
            <a:off x="9147335" y="4118551"/>
            <a:ext cx="904987" cy="905641"/>
          </a:xfrm>
        </p:spPr>
        <p:txBody>
          <a:bodyPr rtlCol="0"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rtl="0"/>
            <a:r>
              <a:rPr lang="ru-RU" noProof="0" smtClean="0"/>
              <a:t>Вставка рисунка</a:t>
            </a:r>
            <a:endParaRPr lang="uk-UA" noProof="0"/>
          </a:p>
        </p:txBody>
      </p:sp>
      <p:sp>
        <p:nvSpPr>
          <p:cNvPr id="52" name="Місце для тексту 28">
            <a:extLst>
              <a:ext uri="{FF2B5EF4-FFF2-40B4-BE49-F238E27FC236}">
                <a16:creationId xmlns:a16="http://schemas.microsoft.com/office/drawing/2014/main" xmlns="" id="{8D294C40-97E4-FF4F-8A02-10FC7D0EE8B0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9147336" y="5044362"/>
            <a:ext cx="2281237" cy="347662"/>
          </a:xfrm>
        </p:spPr>
        <p:txBody>
          <a:bodyPr lIns="0" tIns="0" rIns="0" bIns="0" rtlCol="0" anchor="b" anchorCtr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 b="1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Ім’я</a:t>
            </a:r>
          </a:p>
        </p:txBody>
      </p:sp>
      <p:sp>
        <p:nvSpPr>
          <p:cNvPr id="53" name="Місце для тексту 28">
            <a:extLst>
              <a:ext uri="{FF2B5EF4-FFF2-40B4-BE49-F238E27FC236}">
                <a16:creationId xmlns:a16="http://schemas.microsoft.com/office/drawing/2014/main" xmlns="" id="{8B38241F-01B5-574C-A827-67C6352C463C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9147335" y="5429608"/>
            <a:ext cx="2281237" cy="347662"/>
          </a:xfrm>
        </p:spPr>
        <p:txBody>
          <a:bodyPr lIns="0" tIns="0" rIns="0" bIns="0" rtlCol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400" b="0" spc="2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rtl="0"/>
            <a:r>
              <a:rPr lang="uk-UA" noProof="0"/>
              <a:t>Посада</a:t>
            </a:r>
          </a:p>
        </p:txBody>
      </p:sp>
      <p:sp>
        <p:nvSpPr>
          <p:cNvPr id="18" name="Місце для дати 17">
            <a:extLst>
              <a:ext uri="{FF2B5EF4-FFF2-40B4-BE49-F238E27FC236}">
                <a16:creationId xmlns:a16="http://schemas.microsoft.com/office/drawing/2014/main" xmlns="" id="{30445668-2DC5-E84C-8B16-922BC95F13F2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A3E0A1C-0409-48DF-A00A-E9AAA6C2D476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22" name="Місце для нижнього колонтитула 21">
            <a:extLst>
              <a:ext uri="{FF2B5EF4-FFF2-40B4-BE49-F238E27FC236}">
                <a16:creationId xmlns:a16="http://schemas.microsoft.com/office/drawing/2014/main" xmlns="" id="{D9227732-A878-814C-8621-64ED1B2CCF9F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23" name="Місце для номера слайда 22">
            <a:extLst>
              <a:ext uri="{FF2B5EF4-FFF2-40B4-BE49-F238E27FC236}">
                <a16:creationId xmlns:a16="http://schemas.microsoft.com/office/drawing/2014/main" xmlns="" id="{CE9F02AC-6DFB-0C47-BC8E-4B0594007F33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 rtlCol="0">
            <a:noAutofit/>
          </a:bodyPr>
          <a:lstStyle>
            <a:lvl1pPr>
              <a:defRPr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057219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xmlns="" id="{9198F9AA-2C87-421D-97C1-B4248DFDC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81000"/>
            <a:ext cx="1143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rtl="0"/>
            <a:r>
              <a:rPr lang="uk-UA" noProof="0"/>
              <a:t>Зразок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xmlns="" id="{AE98FC63-C8D2-4CE6-A3F1-EE8ED24590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825625"/>
            <a:ext cx="1143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 rtl="0"/>
            <a:r>
              <a:rPr lang="uk-UA" noProof="0"/>
              <a:t>Зразки заголовків</a:t>
            </a:r>
          </a:p>
          <a:p>
            <a:pPr lvl="1" rtl="0"/>
            <a:r>
              <a:rPr lang="uk-UA" noProof="0"/>
              <a:t>Другий рівень</a:t>
            </a:r>
          </a:p>
          <a:p>
            <a:pPr lvl="2" rtl="0"/>
            <a:r>
              <a:rPr lang="uk-UA" noProof="0"/>
              <a:t>Третій рівень</a:t>
            </a:r>
          </a:p>
          <a:p>
            <a:pPr lvl="3" rtl="0"/>
            <a:r>
              <a:rPr lang="uk-UA" noProof="0"/>
              <a:t>Четвертий рівень</a:t>
            </a:r>
          </a:p>
          <a:p>
            <a:pPr lvl="4" rtl="0"/>
            <a:r>
              <a:rPr lang="uk-UA" noProof="0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EED77A09-15C2-4E47-948E-AACAFCA47D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0DE29433-429D-48CE-8D26-70FFF157D087}" type="datetime1">
              <a:rPr lang="uk-UA" noProof="0" smtClean="0">
                <a:latin typeface="Arial" panose="020B0604020202020204" pitchFamily="34" charset="0"/>
                <a:cs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60567522-C3B6-46EB-A361-BEC2510B00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uk-UA" noProof="0"/>
              <a:t>ЗАГОЛОВОК ПРЕЗЕНТАЦІЇ</a:t>
            </a:r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CDC57CF0-034F-450D-937C-718D5AF1A0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678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4A09A9-5501-47C1-A89A-A340965A2BE2}" type="slidenum">
              <a:rPr lang="uk-UA" noProof="0" smtClean="0"/>
              <a:pPr/>
              <a:t>‹#›</a:t>
            </a:fld>
            <a:endParaRPr lang="uk-UA" noProof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88353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9" r:id="rId4"/>
    <p:sldLayoutId id="2147483660" r:id="rId5"/>
    <p:sldLayoutId id="2147483661" r:id="rId6"/>
    <p:sldLayoutId id="2147483654" r:id="rId7"/>
    <p:sldLayoutId id="2147483658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240" userDrawn="1">
          <p15:clr>
            <a:srgbClr val="547EBF"/>
          </p15:clr>
        </p15:guide>
        <p15:guide id="4" orient="horz" pos="240" userDrawn="1">
          <p15:clr>
            <a:srgbClr val="547EBF"/>
          </p15:clr>
        </p15:guide>
        <p15:guide id="5" pos="7440" userDrawn="1">
          <p15:clr>
            <a:srgbClr val="547EBF"/>
          </p15:clr>
        </p15:guide>
        <p15:guide id="6" orient="horz" pos="4080" userDrawn="1">
          <p15:clr>
            <a:srgbClr val="547EBF"/>
          </p15:clr>
        </p15:guide>
        <p15:guide id="7" pos="3960" userDrawn="1">
          <p15:clr>
            <a:srgbClr val="547EBF"/>
          </p15:clr>
        </p15:guide>
        <p15:guide id="8" pos="3720" userDrawn="1">
          <p15:clr>
            <a:srgbClr val="547EBF"/>
          </p15:clr>
        </p15:guide>
        <p15:guide id="9" pos="2112" userDrawn="1">
          <p15:clr>
            <a:srgbClr val="547EBF"/>
          </p15:clr>
        </p15:guide>
        <p15:guide id="10" pos="1848" userDrawn="1">
          <p15:clr>
            <a:srgbClr val="547EBF"/>
          </p15:clr>
        </p15:guide>
        <p15:guide id="11" pos="5568" userDrawn="1">
          <p15:clr>
            <a:srgbClr val="547EBF"/>
          </p15:clr>
        </p15:guide>
        <p15:guide id="12" pos="5832" userDrawn="1">
          <p15:clr>
            <a:srgbClr val="547EBF"/>
          </p15:clr>
        </p15:guide>
        <p15:guide id="13" pos="4968" userDrawn="1">
          <p15:clr>
            <a:srgbClr val="9FCC3B"/>
          </p15:clr>
        </p15:guide>
        <p15:guide id="14" pos="5208" userDrawn="1">
          <p15:clr>
            <a:srgbClr val="9FCC3B"/>
          </p15:clr>
        </p15:guide>
        <p15:guide id="15" pos="2712" userDrawn="1">
          <p15:clr>
            <a:srgbClr val="9FCC3B"/>
          </p15:clr>
        </p15:guide>
        <p15:guide id="16" pos="2472" userDrawn="1">
          <p15:clr>
            <a:srgbClr val="9FCC3B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adlet.com/allazubalii/olenka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s://uk.padlet.com/simokopludmila/stop_viyna" TargetMode="Externa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3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1DF3D98-3C30-4CFC-8643-C81E829C8C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3" y="1122363"/>
            <a:ext cx="7096933" cy="2387600"/>
          </a:xfrm>
        </p:spPr>
        <p:txBody>
          <a:bodyPr rtlCol="0"/>
          <a:lstStyle/>
          <a:p>
            <a:pPr algn="ctr" rtl="0"/>
            <a:r>
              <a:rPr lang="uk-UA" sz="3600" dirty="0" smtClean="0">
                <a:solidFill>
                  <a:srgbClr val="C00000"/>
                </a:solidFill>
              </a:rPr>
              <a:t>Звіт </a:t>
            </a:r>
            <a:r>
              <a:rPr lang="uk-UA" sz="2800" dirty="0" smtClean="0">
                <a:solidFill>
                  <a:srgbClr val="002060"/>
                </a:solidFill>
              </a:rPr>
              <a:t/>
            </a:r>
            <a:br>
              <a:rPr lang="uk-UA" sz="2800" dirty="0" smtClean="0">
                <a:solidFill>
                  <a:srgbClr val="002060"/>
                </a:solidFill>
              </a:rPr>
            </a:br>
            <a:r>
              <a:rPr lang="uk-UA" sz="2800" dirty="0" smtClean="0">
                <a:solidFill>
                  <a:srgbClr val="C00000"/>
                </a:solidFill>
              </a:rPr>
              <a:t>директора дошкільного навчального закладу (ясел-садка)</a:t>
            </a:r>
            <a:r>
              <a:rPr lang="uk-UA" sz="2800" dirty="0" err="1" smtClean="0">
                <a:solidFill>
                  <a:srgbClr val="C00000"/>
                </a:solidFill>
              </a:rPr>
              <a:t>компенсуючого</a:t>
            </a:r>
            <a:r>
              <a:rPr lang="uk-UA" sz="2800" dirty="0" smtClean="0">
                <a:solidFill>
                  <a:srgbClr val="C00000"/>
                </a:solidFill>
              </a:rPr>
              <a:t> типу для дітей із вадами опорно-рухового апарату № 22 </a:t>
            </a:r>
            <a:r>
              <a:rPr lang="uk-UA" sz="2800" dirty="0" err="1" smtClean="0">
                <a:solidFill>
                  <a:srgbClr val="C00000"/>
                </a:solidFill>
              </a:rPr>
              <a:t>“Оленка”</a:t>
            </a:r>
            <a:r>
              <a:rPr lang="uk-UA" sz="2800" dirty="0" smtClean="0">
                <a:solidFill>
                  <a:srgbClr val="C00000"/>
                </a:solidFill>
              </a:rPr>
              <a:t> </a:t>
            </a:r>
            <a:br>
              <a:rPr lang="uk-UA" sz="2800" dirty="0" smtClean="0">
                <a:solidFill>
                  <a:srgbClr val="C00000"/>
                </a:solidFill>
              </a:rPr>
            </a:br>
            <a:r>
              <a:rPr lang="uk-UA" sz="2800" dirty="0" smtClean="0">
                <a:solidFill>
                  <a:srgbClr val="C00000"/>
                </a:solidFill>
              </a:rPr>
              <a:t>за 2021-2022 навчальний рік</a:t>
            </a:r>
            <a:r>
              <a:rPr lang="uk-UA" sz="2800" dirty="0" smtClean="0">
                <a:solidFill>
                  <a:srgbClr val="002060"/>
                </a:solidFill>
              </a:rPr>
              <a:t>.</a:t>
            </a:r>
            <a:endParaRPr lang="uk-UA" sz="2800" dirty="0">
              <a:solidFill>
                <a:srgbClr val="00206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xmlns="" id="{A068D447-28D3-4F5F-B2DC-FD67E90158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89121" y="3504067"/>
            <a:ext cx="4612821" cy="1329190"/>
          </a:xfrm>
          <a:ln>
            <a:solidFill>
              <a:schemeClr val="accent1"/>
            </a:solidFill>
          </a:ln>
        </p:spPr>
        <p:txBody>
          <a:bodyPr rtlCol="0"/>
          <a:lstStyle/>
          <a:p>
            <a:pPr rtl="0"/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А.О. </a:t>
            </a:r>
            <a:r>
              <a:rPr lang="uk-UA" b="1" i="1" dirty="0" err="1" smtClean="0">
                <a:solidFill>
                  <a:schemeClr val="accent1">
                    <a:lumMod val="50000"/>
                  </a:schemeClr>
                </a:solidFill>
              </a:rPr>
              <a:t>Зубалій</a:t>
            </a:r>
            <a:r>
              <a:rPr lang="uk-UA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</a:p>
          <a:p>
            <a:pPr algn="r" rtl="0"/>
            <a:r>
              <a:rPr lang="uk-UA" sz="2000" i="1" dirty="0" smtClean="0">
                <a:solidFill>
                  <a:schemeClr val="accent1">
                    <a:lumMod val="50000"/>
                  </a:schemeClr>
                </a:solidFill>
              </a:rPr>
              <a:t>16.06.2022р.</a:t>
            </a:r>
            <a:endParaRPr lang="uk-UA" sz="2000" i="1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9308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53887" y="381001"/>
            <a:ext cx="9792788" cy="1371599"/>
          </a:xfrm>
        </p:spPr>
        <p:txBody>
          <a:bodyPr/>
          <a:lstStyle/>
          <a:p>
            <a:pPr algn="ctr"/>
            <a:r>
              <a:rPr lang="uk-UA" sz="2800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Масаж стопи, </a:t>
            </a:r>
            <a:br>
              <a:rPr lang="uk-UA" sz="2800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uk-UA" sz="2800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спеціальне взуття </a:t>
            </a:r>
            <a:br>
              <a:rPr lang="uk-UA" sz="2800" i="1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25000"/>
                  </a:schemeClr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endParaRPr lang="ru-RU" sz="2800" i="1" dirty="0">
              <a:solidFill>
                <a:schemeClr val="accent2">
                  <a:lumMod val="2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944D696-5BD9-4550-8EE0-DEFC5892D36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10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06286" y="1832656"/>
            <a:ext cx="2551943" cy="3827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09254" y="1823357"/>
            <a:ext cx="2514600" cy="3771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27152" y="2258786"/>
            <a:ext cx="4032317" cy="268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386" name="AutoShape 2" descr="https://v1.padlet.pics/1/image.webp?t=c_limit%2Cdpr_1%2Ch_813%2Cw_508&amp;url=https%3A%2F%2Fpadlet-uploads.storage.googleapis.com%2F1444994928%2F33b9c28b39f0e31e448161b7d26b5cf1%2FIMG_20211116_22065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400" dirty="0" smtClean="0">
                <a:solidFill>
                  <a:srgbClr val="FF0000"/>
                </a:solidFill>
              </a:rPr>
              <a:t>Проведення курсу лікувального (профілактичного)масажу</a:t>
            </a:r>
            <a:endParaRPr lang="ru-RU" sz="4400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8A20AC-B816-411E-B4C8-E40022E1DE79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11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573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23576" y="1869849"/>
            <a:ext cx="2949949" cy="39431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79317" y="1917473"/>
            <a:ext cx="2990168" cy="399702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734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61796" y="1948542"/>
            <a:ext cx="2677204" cy="42835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492" y="381000"/>
            <a:ext cx="10131879" cy="2220686"/>
          </a:xfrm>
        </p:spPr>
        <p:txBody>
          <a:bodyPr/>
          <a:lstStyle/>
          <a:p>
            <a:pPr algn="ctr"/>
            <a:r>
              <a:rPr lang="uk-UA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uk-UA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uk-UA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Процедури фізіотерапії</a:t>
            </a:r>
            <a:br>
              <a:rPr lang="uk-UA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uk-UA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/>
            </a:r>
            <a:br>
              <a:rPr lang="uk-UA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</a:br>
            <a:r>
              <a:rPr lang="uk-UA" sz="2000" i="1" dirty="0" smtClean="0">
                <a:solidFill>
                  <a:srgbClr val="FFC000"/>
                </a:solidFill>
              </a:rPr>
              <a:t>Лікування та профілактика </a:t>
            </a:r>
            <a:r>
              <a:rPr lang="uk-UA" sz="2000" i="1" dirty="0" err="1" smtClean="0">
                <a:solidFill>
                  <a:srgbClr val="FFC000"/>
                </a:solidFill>
              </a:rPr>
              <a:t>плосковальгусної</a:t>
            </a:r>
            <a:r>
              <a:rPr lang="uk-UA" sz="2000" i="1" dirty="0" smtClean="0">
                <a:solidFill>
                  <a:srgbClr val="FFC000"/>
                </a:solidFill>
              </a:rPr>
              <a:t>, </a:t>
            </a:r>
            <a:r>
              <a:rPr lang="uk-UA" sz="2000" i="1" dirty="0" err="1" smtClean="0">
                <a:solidFill>
                  <a:srgbClr val="FFC000"/>
                </a:solidFill>
              </a:rPr>
              <a:t>варусної</a:t>
            </a:r>
            <a:r>
              <a:rPr lang="uk-UA" sz="2000" i="1" dirty="0" smtClean="0">
                <a:solidFill>
                  <a:srgbClr val="FFC000"/>
                </a:solidFill>
              </a:rPr>
              <a:t> деформації стоп, </a:t>
            </a:r>
            <a:r>
              <a:rPr lang="uk-UA" sz="2000" i="1" dirty="0" err="1" smtClean="0">
                <a:solidFill>
                  <a:srgbClr val="FFC000"/>
                </a:solidFill>
              </a:rPr>
              <a:t>плоскоступості</a:t>
            </a:r>
            <a:r>
              <a:rPr lang="uk-UA" sz="2000" i="1" dirty="0" smtClean="0">
                <a:solidFill>
                  <a:srgbClr val="FFC000"/>
                </a:solidFill>
              </a:rPr>
              <a:t>, </a:t>
            </a:r>
            <a:r>
              <a:rPr lang="uk-UA" sz="2000" i="1" dirty="0" err="1" smtClean="0">
                <a:solidFill>
                  <a:srgbClr val="FFC000"/>
                </a:solidFill>
              </a:rPr>
              <a:t>клешоногості</a:t>
            </a:r>
            <a:r>
              <a:rPr lang="uk-UA" sz="2000" i="1" dirty="0" smtClean="0">
                <a:solidFill>
                  <a:srgbClr val="FFC000"/>
                </a:solidFill>
              </a:rPr>
              <a:t>,лордозу,кіфозу.</a:t>
            </a:r>
            <a:br>
              <a:rPr lang="uk-UA" sz="2000" i="1" dirty="0" smtClean="0">
                <a:solidFill>
                  <a:srgbClr val="FFC000"/>
                </a:solidFill>
              </a:rPr>
            </a:br>
            <a:endParaRPr lang="ru-RU" sz="2000" dirty="0">
              <a:solidFill>
                <a:srgbClr val="FFC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D60825-FD1C-4FBC-8756-03864117D40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12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15361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75728" y="2882221"/>
            <a:ext cx="3399587" cy="2543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288918" y="2635930"/>
            <a:ext cx="2417460" cy="32314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02187" y="2791732"/>
            <a:ext cx="3372984" cy="25233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chemeClr val="accent1">
                    <a:lumMod val="50000"/>
                  </a:schemeClr>
                </a:solidFill>
              </a:rPr>
              <a:t>Корекція вад мови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D60825-FD1C-4FBC-8756-03864117D40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13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7" name="Содержимое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3347" y="3030184"/>
            <a:ext cx="4252849" cy="28372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050" name="Picture 2" descr="H:\диск D\ФОТО ЗАХОДІВ У ДНЗ\JPEG Фотоссесия по саду\IMG_658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98130" y="2503716"/>
            <a:ext cx="4664528" cy="310968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C00000"/>
                </a:solidFill>
              </a:rPr>
              <a:t>Цифрова грамотність колективу та батьків </a:t>
            </a: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uk-UA" dirty="0" smtClean="0"/>
              <a:t>Організація та проведення майстер-класів, </a:t>
            </a:r>
            <a:r>
              <a:rPr lang="en-US" dirty="0" smtClean="0"/>
              <a:t>zoom – </a:t>
            </a:r>
            <a:r>
              <a:rPr lang="uk-UA" dirty="0" smtClean="0"/>
              <a:t>конференцій,</a:t>
            </a:r>
            <a:r>
              <a:rPr lang="en-US" dirty="0" smtClean="0"/>
              <a:t> </a:t>
            </a:r>
            <a:r>
              <a:rPr lang="uk-UA" dirty="0" smtClean="0"/>
              <a:t>консультацій щодо цифрової грамотності педагогів закладу із консультантом з впровадження інноваційних технологій та дистанційного навчання </a:t>
            </a:r>
            <a:r>
              <a:rPr lang="uk-UA" dirty="0" err="1" smtClean="0"/>
              <a:t>Сімокоп</a:t>
            </a:r>
            <a:r>
              <a:rPr lang="uk-UA" dirty="0" smtClean="0"/>
              <a:t> Л.І.</a:t>
            </a:r>
          </a:p>
          <a:p>
            <a:pPr>
              <a:buFontTx/>
              <a:buChar char="-"/>
            </a:pPr>
            <a:r>
              <a:rPr lang="uk-UA" dirty="0" smtClean="0"/>
              <a:t> Ознайомлення батьків із сучасними цифровими інструментами у діяльності нашого ЗДО 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FC15-EF6F-481E-8ED4-30201B21F741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14</a:t>
            </a:fld>
            <a:endParaRPr lang="uk-UA" noProof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sz="4000" i="1" dirty="0" smtClean="0">
                <a:solidFill>
                  <a:srgbClr val="002060"/>
                </a:solidFill>
              </a:rPr>
              <a:t>Розробка та впровадження  цифрового середовища в ЗДО  </a:t>
            </a:r>
            <a:endParaRPr lang="ru-RU" sz="4000" i="1" dirty="0">
              <a:solidFill>
                <a:srgbClr val="00206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>
                <a:hlinkClick r:id="rId3"/>
              </a:rPr>
              <a:t>https://padlet.com/allazubalii/olenka</a:t>
            </a:r>
            <a:r>
              <a:rPr lang="uk-UA" dirty="0" smtClean="0"/>
              <a:t> 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D60825-FD1C-4FBC-8756-03864117D40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15</a:t>
            </a:fld>
            <a:endParaRPr lang="uk-UA" noProof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Робота закладу в умовах </a:t>
            </a:r>
            <a:br>
              <a:rPr lang="uk-UA" dirty="0" smtClean="0">
                <a:solidFill>
                  <a:srgbClr val="FFC000"/>
                </a:solidFill>
              </a:rPr>
            </a:br>
            <a:r>
              <a:rPr lang="uk-UA" dirty="0" smtClean="0">
                <a:solidFill>
                  <a:srgbClr val="FFC000"/>
                </a:solidFill>
              </a:rPr>
              <a:t>воєнного стану в Україні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058635" y="2054452"/>
            <a:ext cx="9935937" cy="4041547"/>
          </a:xfrm>
        </p:spPr>
        <p:txBody>
          <a:bodyPr/>
          <a:lstStyle/>
          <a:p>
            <a:pPr algn="just">
              <a:buFontTx/>
              <a:buChar char="-"/>
            </a:pPr>
            <a:r>
              <a:rPr lang="uk-UA" i="1" dirty="0" smtClean="0"/>
              <a:t>Указ Президента України від 24.02.2022р. № 64/2022  </a:t>
            </a:r>
            <a:r>
              <a:rPr lang="uk-UA" i="1" dirty="0" err="1" smtClean="0"/>
              <a:t>“Про</a:t>
            </a:r>
            <a:r>
              <a:rPr lang="uk-UA" i="1" dirty="0" smtClean="0"/>
              <a:t> введення воєнного стану в </a:t>
            </a:r>
            <a:r>
              <a:rPr lang="uk-UA" i="1" dirty="0" err="1" smtClean="0"/>
              <a:t>Україні”</a:t>
            </a:r>
            <a:endParaRPr lang="uk-UA" i="1" dirty="0" smtClean="0"/>
          </a:p>
          <a:p>
            <a:pPr algn="just">
              <a:buFontTx/>
              <a:buChar char="-"/>
            </a:pPr>
            <a:r>
              <a:rPr lang="uk-UA" i="1" dirty="0" smtClean="0"/>
              <a:t>Лист департаменту освіти і науки Кіровоградської обласної державної адміністрації від 25.02.2022р. № 35-12/575/0 </a:t>
            </a:r>
            <a:r>
              <a:rPr lang="uk-UA" i="1" dirty="0" err="1" smtClean="0"/>
              <a:t>“Про</a:t>
            </a:r>
            <a:r>
              <a:rPr lang="uk-UA" i="1" dirty="0" smtClean="0"/>
              <a:t> організацію освітнього </a:t>
            </a:r>
            <a:r>
              <a:rPr lang="uk-UA" i="1" dirty="0" err="1" smtClean="0"/>
              <a:t>процесу”</a:t>
            </a:r>
            <a:endParaRPr lang="uk-UA" i="1" dirty="0" smtClean="0"/>
          </a:p>
          <a:p>
            <a:pPr algn="just">
              <a:buFontTx/>
              <a:buChar char="-"/>
            </a:pPr>
            <a:r>
              <a:rPr lang="uk-UA" i="1" dirty="0" smtClean="0"/>
              <a:t>Наказ по ЗДО від 25.02.2022р. № 14/о </a:t>
            </a:r>
            <a:r>
              <a:rPr lang="uk-UA" i="1" dirty="0" err="1" smtClean="0"/>
              <a:t>“Про</a:t>
            </a:r>
            <a:r>
              <a:rPr lang="uk-UA" i="1" dirty="0" smtClean="0"/>
              <a:t> організацію освітнього процесу в умовах воєнного </a:t>
            </a:r>
            <a:r>
              <a:rPr lang="uk-UA" i="1" dirty="0" err="1" smtClean="0"/>
              <a:t>стану.”</a:t>
            </a:r>
            <a:r>
              <a:rPr lang="uk-UA" i="1" dirty="0" smtClean="0"/>
              <a:t> </a:t>
            </a:r>
            <a:endParaRPr lang="ru-RU" i="1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FC15-EF6F-481E-8ED4-30201B21F741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16</a:t>
            </a:fld>
            <a:endParaRPr lang="uk-UA" noProof="0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i="1" dirty="0" smtClean="0">
                <a:solidFill>
                  <a:srgbClr val="0070C0"/>
                </a:solidFill>
              </a:rPr>
              <a:t>Волонтерська діяльність </a:t>
            </a:r>
            <a:endParaRPr lang="ru-RU" i="1" dirty="0">
              <a:solidFill>
                <a:srgbClr val="0070C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8A20AC-B816-411E-B4C8-E40022E1DE79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17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50179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115229" y="2144506"/>
            <a:ext cx="3809524" cy="21428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50628" y="2411867"/>
            <a:ext cx="38100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1" name="Picture 5"/>
          <p:cNvPicPr>
            <a:picLocks noChangeAspect="1" noChangeArrowheads="1"/>
          </p:cNvPicPr>
          <p:nvPr/>
        </p:nvPicPr>
        <p:blipFill>
          <a:blip r:embed="rId4"/>
          <a:srcRect r="2778" b="36553"/>
          <a:stretch>
            <a:fillRect/>
          </a:stretch>
        </p:blipFill>
        <p:spPr bwMode="auto">
          <a:xfrm>
            <a:off x="5355771" y="1829321"/>
            <a:ext cx="1905000" cy="2209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842657" y="4458380"/>
            <a:ext cx="3810000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32114" y="370115"/>
            <a:ext cx="9803675" cy="1684792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7030A0"/>
                </a:solidFill>
              </a:rPr>
              <a:t>Облаштування місць для тимчасового перебування ВПО</a:t>
            </a:r>
            <a:br>
              <a:rPr lang="uk-UA" dirty="0" smtClean="0">
                <a:solidFill>
                  <a:srgbClr val="7030A0"/>
                </a:solidFill>
              </a:rPr>
            </a:br>
            <a:r>
              <a:rPr lang="uk-UA" sz="2000" dirty="0" smtClean="0">
                <a:solidFill>
                  <a:schemeClr val="accent1">
                    <a:lumMod val="75000"/>
                  </a:schemeClr>
                </a:solidFill>
              </a:rPr>
              <a:t>Прийняли 242 особи, з них – 65 дітей </a:t>
            </a:r>
            <a:endParaRPr lang="ru-RU" sz="20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D60825-FD1C-4FBC-8756-03864117D40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18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30405" y="2544762"/>
            <a:ext cx="2519002" cy="336708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0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3403" y="2559730"/>
            <a:ext cx="2612569" cy="349227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1204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2119" y="2603274"/>
            <a:ext cx="2523324" cy="337298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Збір коштів силами працівників  закладу для ЗСУ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FC15-EF6F-481E-8ED4-30201B21F741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995057" y="6356350"/>
            <a:ext cx="4114800" cy="365125"/>
          </a:xfrm>
        </p:spPr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19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32715" y="1915888"/>
            <a:ext cx="3952896" cy="273231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301855" y="4093029"/>
            <a:ext cx="3890145" cy="218802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93659" y="3145973"/>
            <a:ext cx="2260824" cy="302209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2229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37547" y="2449287"/>
            <a:ext cx="1966909" cy="26292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12DF434-28DB-4621-A497-D62C41CE0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7492" y="381000"/>
            <a:ext cx="9779183" cy="1325563"/>
          </a:xfrm>
        </p:spPr>
        <p:txBody>
          <a:bodyPr rtlCol="0"/>
          <a:lstStyle/>
          <a:p>
            <a:pPr rtl="0"/>
            <a:r>
              <a:rPr lang="uk-UA" dirty="0" smtClean="0">
                <a:solidFill>
                  <a:srgbClr val="C00000"/>
                </a:solidFill>
              </a:rPr>
              <a:t>План роботи </a:t>
            </a:r>
            <a:endParaRPr lang="uk-UA" dirty="0">
              <a:solidFill>
                <a:srgbClr val="C00000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22788C46-D0BC-4307-AE55-7601A139E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67493" y="2017467"/>
            <a:ext cx="9779182" cy="3366815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14350" indent="-514350" rtl="0"/>
            <a:r>
              <a:rPr lang="uk-UA" dirty="0" smtClean="0"/>
              <a:t>1. Коротко про наш дошкільний заклад.</a:t>
            </a:r>
          </a:p>
          <a:p>
            <a:pPr marL="514350" indent="-514350" rtl="0"/>
            <a:r>
              <a:rPr lang="uk-UA" dirty="0" smtClean="0"/>
              <a:t>2. Цифрова грамотність колективу та батьків.</a:t>
            </a:r>
          </a:p>
          <a:p>
            <a:pPr marL="514350" indent="-514350" rtl="0"/>
            <a:r>
              <a:rPr lang="uk-UA" dirty="0" smtClean="0"/>
              <a:t>3. Робота ЗДО в умовах воєнного стану.</a:t>
            </a:r>
          </a:p>
          <a:p>
            <a:pPr marL="514350" indent="-514350" rtl="0"/>
            <a:r>
              <a:rPr lang="uk-UA" dirty="0" smtClean="0"/>
              <a:t>4. Матеріально-технічна база ЗДО</a:t>
            </a:r>
          </a:p>
          <a:p>
            <a:pPr marL="514350" indent="-514350" rtl="0">
              <a:buFontTx/>
              <a:buChar char="-"/>
            </a:pPr>
            <a:endParaRPr lang="uk-UA" dirty="0" smtClean="0"/>
          </a:p>
          <a:p>
            <a:pPr marL="514350" indent="-514350" rtl="0"/>
            <a:endParaRPr lang="uk-UA" dirty="0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5739303D-13C0-6A41-947A-F998CC47B3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fld id="{3B858B8C-D206-4863-8601-4D8E5135AABC}" type="datetime1">
              <a:rPr lang="uk-UA" smtClean="0"/>
              <a:pPr rtl="0"/>
              <a:t>16.06.2022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6209FEB4-4C5C-EB43-9696-7B42453DB79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uk-UA"/>
              <a:t>ЗАГОЛОВОК ПРЕЗЕНТАЦІЇ</a:t>
            </a: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60D470D0-6D64-5E42-9515-048F877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53276" y="6356350"/>
            <a:ext cx="1657723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uk-UA" smtClean="0"/>
              <a:pPr rtl="0"/>
              <a:t>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1325608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B050"/>
                </a:solidFill>
              </a:rPr>
              <a:t>Створення </a:t>
            </a:r>
            <a:r>
              <a:rPr lang="uk-UA" dirty="0" err="1" smtClean="0">
                <a:solidFill>
                  <a:srgbClr val="00B050"/>
                </a:solidFill>
              </a:rPr>
              <a:t>падлету</a:t>
            </a:r>
            <a:r>
              <a:rPr lang="uk-UA" dirty="0" smtClean="0">
                <a:solidFill>
                  <a:srgbClr val="00B050"/>
                </a:solidFill>
              </a:rPr>
              <a:t> </a:t>
            </a:r>
            <a:br>
              <a:rPr lang="uk-UA" dirty="0" smtClean="0">
                <a:solidFill>
                  <a:srgbClr val="00B050"/>
                </a:solidFill>
              </a:rPr>
            </a:br>
            <a:r>
              <a:rPr lang="en-US" dirty="0" smtClean="0">
                <a:solidFill>
                  <a:srgbClr val="FF0000"/>
                </a:solidFill>
              </a:rPr>
              <a:t>STOP </a:t>
            </a:r>
            <a:r>
              <a:rPr lang="uk-UA" dirty="0" smtClean="0">
                <a:solidFill>
                  <a:srgbClr val="FF0000"/>
                </a:solidFill>
              </a:rPr>
              <a:t>війна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hlinkClick r:id="rId2"/>
              </a:rPr>
              <a:t>https://uk.padlet.com/simokopludmila/stop_viyna</a:t>
            </a:r>
            <a:endParaRPr lang="uk-UA" dirty="0" smtClean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FC15-EF6F-481E-8ED4-30201B21F741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20</a:t>
            </a:fld>
            <a:endParaRPr lang="uk-UA" noProof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2549" y="849085"/>
            <a:ext cx="9779183" cy="1325563"/>
          </a:xfrm>
        </p:spPr>
        <p:txBody>
          <a:bodyPr/>
          <a:lstStyle/>
          <a:p>
            <a:pPr algn="ctr"/>
            <a:r>
              <a:rPr lang="uk-UA" sz="4400" dirty="0" smtClean="0">
                <a:solidFill>
                  <a:schemeClr val="accent1">
                    <a:lumMod val="75000"/>
                  </a:schemeClr>
                </a:solidFill>
              </a:rPr>
              <a:t>Підготовчі роботи для відновлення освітньої                 діяльності ЗДО</a:t>
            </a:r>
            <a:endParaRPr lang="ru-RU" sz="44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D60825-FD1C-4FBC-8756-03864117D40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21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90311" y="2239964"/>
            <a:ext cx="3663232" cy="20605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66760" y="3977597"/>
            <a:ext cx="3764868" cy="211756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427130" y="2605992"/>
            <a:ext cx="3572821" cy="200954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002060"/>
                </a:solidFill>
              </a:rPr>
              <a:t>Облаштування укриття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D60825-FD1C-4FBC-8756-03864117D40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22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542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80033" y="1260248"/>
            <a:ext cx="1940653" cy="25940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16514" y="3548745"/>
            <a:ext cx="2151971" cy="287658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97372" y="3501223"/>
            <a:ext cx="2511200" cy="3356777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954916" y="2340428"/>
            <a:ext cx="1999568" cy="267286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336973" y="1981204"/>
            <a:ext cx="2691965" cy="201385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pic>
        <p:nvPicPr>
          <p:cNvPr id="54279" name="Picture 7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550172" y="3646715"/>
            <a:ext cx="2064885" cy="2760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uk-UA" dirty="0" smtClean="0"/>
              <a:t>Організація харчування дошкільників 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uk-UA" dirty="0" smtClean="0"/>
              <a:t>Система НАССР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ЗМІНИ В НОРМАХ ТА ПОРЯДКУ ОРГАНІЗАЦІЇ ХАРЧУВАННЯ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</a:rPr>
              <a:t>Порядок організації харчування у закладах освіти та дитячих садках, затверджений постановою КМУ Від 24.03.2021р. № 305 від 24.03.2021 р.№ 305</a:t>
            </a:r>
          </a:p>
          <a:p>
            <a:pPr>
              <a:buFontTx/>
              <a:buChar char="-"/>
            </a:pP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</a:rPr>
              <a:t>Навчально-методичний посібник </a:t>
            </a:r>
            <a:r>
              <a:rPr lang="uk-UA" i="1" dirty="0" err="1" smtClean="0">
                <a:solidFill>
                  <a:schemeClr val="accent5">
                    <a:lumMod val="75000"/>
                  </a:schemeClr>
                </a:solidFill>
              </a:rPr>
              <a:t>“Організація</a:t>
            </a: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</a:rPr>
              <a:t> харчування дітей у ЗДО відповідно до принципів НАССР”, Харків. Видавнича група </a:t>
            </a:r>
            <a:r>
              <a:rPr lang="uk-UA" i="1" dirty="0" err="1" smtClean="0">
                <a:solidFill>
                  <a:schemeClr val="accent5">
                    <a:lumMod val="75000"/>
                  </a:schemeClr>
                </a:solidFill>
              </a:rPr>
              <a:t>“Основа”</a:t>
            </a:r>
            <a:r>
              <a:rPr lang="uk-UA" i="1" dirty="0" smtClean="0">
                <a:solidFill>
                  <a:schemeClr val="accent5">
                    <a:lumMod val="75000"/>
                  </a:schemeClr>
                </a:solidFill>
              </a:rPr>
              <a:t> 2020р.</a:t>
            </a:r>
            <a:endParaRPr lang="ru-RU" i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8A20AC-B816-411E-B4C8-E40022E1DE79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24</a:t>
            </a:fld>
            <a:endParaRPr lang="uk-UA" noProof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Облаштування весняних осередків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8A20AC-B816-411E-B4C8-E40022E1DE79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25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552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37977" y="1663020"/>
            <a:ext cx="2519002" cy="33670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722863" y="1667102"/>
            <a:ext cx="2498894" cy="3340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86944" y="2275114"/>
            <a:ext cx="3799114" cy="28492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89314" y="381001"/>
            <a:ext cx="9357361" cy="1328056"/>
          </a:xfrm>
          <a:ln>
            <a:solidFill>
              <a:schemeClr val="accent1"/>
            </a:solidFill>
          </a:ln>
        </p:spPr>
        <p:txBody>
          <a:bodyPr/>
          <a:lstStyle/>
          <a:p>
            <a:pPr algn="ctr"/>
            <a:r>
              <a:rPr lang="uk-UA" sz="4400" i="1" dirty="0" smtClean="0">
                <a:solidFill>
                  <a:srgbClr val="C00000"/>
                </a:solidFill>
              </a:rPr>
              <a:t>Зустріч дошкільнят</a:t>
            </a:r>
            <a:r>
              <a:rPr lang="uk-UA" sz="4400" i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uk-UA" sz="4400" i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uk-UA" sz="3200" i="1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День захисту дітей </a:t>
            </a:r>
            <a:endParaRPr lang="ru-RU" sz="3200" i="1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8A20AC-B816-411E-B4C8-E40022E1DE79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dirty="0" smtClean="0"/>
              <a:t>ЗАГОЛОВОК ПРЕЗЕНТАЦІЇ</a:t>
            </a:r>
            <a:endParaRPr lang="uk-UA" noProof="0" dirty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26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17409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769047" y="2109334"/>
            <a:ext cx="3108523" cy="41275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641217" y="1851363"/>
            <a:ext cx="2984726" cy="405181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48" y="2057401"/>
            <a:ext cx="2675165" cy="41483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67492" y="381000"/>
            <a:ext cx="9293679" cy="740229"/>
          </a:xfrm>
        </p:spPr>
        <p:txBody>
          <a:bodyPr/>
          <a:lstStyle/>
          <a:p>
            <a:pPr algn="ctr"/>
            <a:r>
              <a:rPr lang="uk-UA" sz="3200" dirty="0" smtClean="0">
                <a:solidFill>
                  <a:srgbClr val="0070C0"/>
                </a:solidFill>
              </a:rPr>
              <a:t>Матеріально – технічне забезпечення </a:t>
            </a:r>
            <a:endParaRPr lang="ru-RU" sz="3200" dirty="0">
              <a:solidFill>
                <a:srgbClr val="0070C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78A20AC-B816-411E-B4C8-E40022E1DE79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27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7" name="Содержимое 6" descr="C:\Users\1384~1\AppData\Local\Temp\FineReader12.00\media\image1.jpeg"/>
          <p:cNvPicPr>
            <a:picLocks noGrp="1"/>
          </p:cNvPicPr>
          <p:nvPr>
            <p:ph idx="1"/>
          </p:nvPr>
        </p:nvPicPr>
        <p:blipFill>
          <a:blip r:embed="rId2">
            <a:lum bright="-40000" contrast="60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685800" y="1143001"/>
            <a:ext cx="4920344" cy="5540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 descr="C:\Users\1384~1\AppData\Local\Temp\FineReader12.00\media\image2.jpeg"/>
          <p:cNvPicPr/>
          <p:nvPr/>
        </p:nvPicPr>
        <p:blipFill>
          <a:blip r:embed="rId3">
            <a:lum bright="-40000" contrast="60000"/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15="http://schemas.microsoft.com/office/word/2012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7057619" y="1894114"/>
            <a:ext cx="3664810" cy="48223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 smtClean="0">
                <a:solidFill>
                  <a:srgbClr val="FFC000"/>
                </a:solidFill>
              </a:rPr>
              <a:t>Пошиття  костюмів </a:t>
            </a:r>
            <a:endParaRPr lang="ru-RU" dirty="0">
              <a:solidFill>
                <a:srgbClr val="FFC00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FC15-EF6F-481E-8ED4-30201B21F741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28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/>
          <a:srcRect l="58409" t="32725" r="7760" b="25903"/>
          <a:stretch>
            <a:fillRect/>
          </a:stretch>
        </p:blipFill>
        <p:spPr bwMode="auto">
          <a:xfrm>
            <a:off x="359228" y="1815317"/>
            <a:ext cx="2579915" cy="41894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/>
          <a:srcRect r="28257" b="14348"/>
          <a:stretch>
            <a:fillRect/>
          </a:stretch>
        </p:blipFill>
        <p:spPr bwMode="auto">
          <a:xfrm>
            <a:off x="9234489" y="1954442"/>
            <a:ext cx="2567892" cy="40980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58373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483430" y="2939142"/>
            <a:ext cx="4780425" cy="268877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FAE308-3076-43DB-B834-DA0B0AE19AF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67494" y="1122363"/>
            <a:ext cx="6220278" cy="2387600"/>
          </a:xfrm>
        </p:spPr>
        <p:txBody>
          <a:bodyPr rtlCol="0"/>
          <a:lstStyle/>
          <a:p>
            <a:pPr rtl="0"/>
            <a:r>
              <a:rPr lang="uk-UA" dirty="0"/>
              <a:t>Дякуємо!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BABC2CE0-8806-4B2A-A10A-32984D3174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3" y="3602038"/>
            <a:ext cx="6220277" cy="2247219"/>
          </a:xfrm>
        </p:spPr>
        <p:txBody>
          <a:bodyPr rtlCol="0">
            <a:normAutofit/>
          </a:bodyPr>
          <a:lstStyle/>
          <a:p>
            <a:pPr rtl="0"/>
            <a:r>
              <a:rPr lang="uk-UA" dirty="0" smtClean="0"/>
              <a:t>З повагою Алла </a:t>
            </a:r>
            <a:r>
              <a:rPr lang="uk-UA" dirty="0" err="1" smtClean="0"/>
              <a:t>Зубалій</a:t>
            </a:r>
            <a:r>
              <a:rPr lang="uk-UA" dirty="0" smtClean="0"/>
              <a:t> 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xmlns="" val="926184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C543F67-9C70-4748-8C0C-3A786342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0571" y="381001"/>
            <a:ext cx="9742715" cy="1915886"/>
          </a:xfrm>
        </p:spPr>
        <p:txBody>
          <a:bodyPr rtlCol="0"/>
          <a:lstStyle/>
          <a:p>
            <a:pPr rtl="0"/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Дошкільний навчальний заклад                                 (ясла-садок) </a:t>
            </a:r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компенсуючого</a:t>
            </a: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типу для дітей із </a:t>
            </a:r>
            <a:b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вадами опорно-рухового апарату № 22 </a:t>
            </a:r>
            <a:r>
              <a:rPr lang="uk-UA" sz="3200" dirty="0" err="1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“Оленка”</a:t>
            </a:r>
            <a:endParaRPr lang="uk-UA" sz="3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xmlns="" id="{95B371F2-DBA5-415A-82C8-651F587B85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98371" y="2762026"/>
            <a:ext cx="8044544" cy="1363660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ctr"/>
            <a:r>
              <a:rPr lang="ru-RU" sz="2800" dirty="0" smtClean="0"/>
              <a:t>У нас </a:t>
            </a:r>
            <a:r>
              <a:rPr lang="ru-RU" sz="2800" dirty="0" err="1" smtClean="0"/>
              <a:t>перебувають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діти</a:t>
            </a:r>
            <a:r>
              <a:rPr lang="ru-RU" sz="2800" dirty="0" smtClean="0"/>
              <a:t>, </a:t>
            </a:r>
            <a:r>
              <a:rPr lang="ru-RU" sz="2800" dirty="0" err="1" smtClean="0"/>
              <a:t>які</a:t>
            </a:r>
            <a:r>
              <a:rPr lang="ru-RU" sz="2800" dirty="0" smtClean="0"/>
              <a:t> </a:t>
            </a:r>
            <a:r>
              <a:rPr lang="ru-RU" sz="2800" dirty="0" err="1" smtClean="0"/>
              <a:t>потребують</a:t>
            </a:r>
            <a:r>
              <a:rPr lang="ru-RU" sz="2800" dirty="0" smtClean="0"/>
              <a:t> </a:t>
            </a:r>
            <a:r>
              <a:rPr lang="ru-RU" sz="2800" dirty="0" err="1" smtClean="0"/>
              <a:t>корекції</a:t>
            </a:r>
            <a:r>
              <a:rPr lang="ru-RU" sz="2800" dirty="0" smtClean="0"/>
              <a:t> </a:t>
            </a:r>
            <a:r>
              <a:rPr lang="ru-RU" sz="2800" dirty="0" err="1" smtClean="0"/>
              <a:t>вад</a:t>
            </a:r>
            <a:r>
              <a:rPr lang="ru-RU" sz="2800" dirty="0" smtClean="0"/>
              <a:t> </a:t>
            </a:r>
            <a:r>
              <a:rPr lang="ru-RU" sz="2800" dirty="0" err="1" smtClean="0"/>
              <a:t>опорно</a:t>
            </a:r>
            <a:r>
              <a:rPr lang="ru-RU" sz="2800" dirty="0" smtClean="0"/>
              <a:t> –</a:t>
            </a:r>
            <a:r>
              <a:rPr lang="ru-RU" sz="2800" dirty="0" err="1" smtClean="0"/>
              <a:t>рухового</a:t>
            </a:r>
            <a:r>
              <a:rPr lang="ru-RU" sz="2800" dirty="0" smtClean="0"/>
              <a:t> </a:t>
            </a:r>
            <a:r>
              <a:rPr lang="ru-RU" sz="2800" dirty="0" err="1" smtClean="0"/>
              <a:t>апарату</a:t>
            </a:r>
            <a:r>
              <a:rPr lang="ru-RU" sz="2800" dirty="0" smtClean="0"/>
              <a:t> та </a:t>
            </a:r>
            <a:r>
              <a:rPr lang="ru-RU" sz="2800" dirty="0" err="1" smtClean="0"/>
              <a:t>реабілітації</a:t>
            </a:r>
            <a:endParaRPr lang="uk-UA" sz="2800" dirty="0"/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xmlns="" id="{DB056174-CBC5-7B48-9681-7DDAC42333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81000" y="6356350"/>
            <a:ext cx="2743200" cy="365125"/>
          </a:xfrm>
        </p:spPr>
        <p:txBody>
          <a:bodyPr rtlCol="0"/>
          <a:lstStyle/>
          <a:p>
            <a:pPr rtl="0"/>
            <a:fld id="{2B3FECCB-B4D4-4C4B-87FB-97861EE1F201}" type="datetime1">
              <a:rPr lang="uk-UA" smtClean="0"/>
              <a:pPr rtl="0"/>
              <a:t>16.06.2022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xmlns="" id="{D593FA18-50D6-0344-B477-1D7C91CF40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 rtlCol="0"/>
          <a:lstStyle/>
          <a:p>
            <a:pPr rtl="0"/>
            <a:r>
              <a:rPr lang="uk-UA" dirty="0"/>
              <a:t>ЗАГОЛОВОК ПРЕЗЕНТАЦІЇ</a:t>
            </a:r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xmlns="" id="{134C72D2-EFDF-844A-8472-CB49A59B1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206318" y="6356350"/>
            <a:ext cx="1604682" cy="365125"/>
          </a:xfrm>
        </p:spPr>
        <p:txBody>
          <a:bodyPr rtlCol="0"/>
          <a:lstStyle/>
          <a:p>
            <a:pPr rtl="0"/>
            <a:fld id="{294A09A9-5501-47C1-A89A-A340965A2BE2}" type="slidenum">
              <a:rPr lang="uk-UA" smtClean="0"/>
              <a:pPr rtl="0"/>
              <a:t>3</a:t>
            </a:fld>
            <a:endParaRPr lang="uk-UA"/>
          </a:p>
        </p:txBody>
      </p:sp>
      <p:pic>
        <p:nvPicPr>
          <p:cNvPr id="7" name="Рисунок 6" descr="http://sheles-nvk.ucoz.ua/Image_ikon/dnz_1.jpg"/>
          <p:cNvPicPr/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243" y="4839006"/>
            <a:ext cx="5724128" cy="1790394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perspectiveLeft"/>
            <a:lightRig rig="threePt" dir="t"/>
          </a:scene3d>
        </p:spPr>
      </p:pic>
      <p:pic>
        <p:nvPicPr>
          <p:cNvPr id="8" name="Picture 4" descr="http://zaholovok.com.ua/sites/default/files/3_1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486" y="2904185"/>
            <a:ext cx="2732314" cy="204923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xmlns="" val="1639799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xmlns="" id="{D51A6D85-3837-435F-A342-5A3F98172B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67494" y="4975989"/>
            <a:ext cx="4405992" cy="12288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rtl="0"/>
            <a:endParaRPr lang="uk-UA" dirty="0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1284514" y="2463656"/>
            <a:ext cx="5584372" cy="2783257"/>
          </a:xfrm>
        </p:spPr>
        <p:txBody>
          <a:bodyPr/>
          <a:lstStyle/>
          <a:p>
            <a:pPr algn="just"/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Реалізація завдань навчання і виховання дітей визначено програмою розвитку дитини дошкільного віку «Українське </a:t>
            </a:r>
            <a:r>
              <a:rPr lang="uk-UA" sz="3200" i="1" dirty="0" err="1" smtClean="0">
                <a:latin typeface="Times New Roman" pitchFamily="18" charset="0"/>
                <a:cs typeface="Times New Roman" pitchFamily="18" charset="0"/>
              </a:rPr>
              <a:t>дошкілля</a:t>
            </a:r>
            <a:r>
              <a:rPr lang="uk-UA" sz="3200" i="1" dirty="0" smtClean="0">
                <a:latin typeface="Times New Roman" pitchFamily="18" charset="0"/>
                <a:cs typeface="Times New Roman" pitchFamily="18" charset="0"/>
              </a:rPr>
              <a:t>» та Базовим компонентом дошкільної освіти</a:t>
            </a:r>
            <a:r>
              <a:rPr lang="uk-UA" sz="1800" i="1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sz="18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5943" y="158047"/>
            <a:ext cx="2492828" cy="21866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446797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5058" y="381000"/>
            <a:ext cx="10761618" cy="3091543"/>
          </a:xfrm>
        </p:spPr>
        <p:txBody>
          <a:bodyPr/>
          <a:lstStyle/>
          <a:p>
            <a:r>
              <a:rPr lang="uk-UA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uk-UA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8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1800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55864" y="802596"/>
            <a:ext cx="9500508" cy="743175"/>
          </a:xfrm>
        </p:spPr>
        <p:txBody>
          <a:bodyPr/>
          <a:lstStyle/>
          <a:p>
            <a:pPr algn="ctr"/>
            <a: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b="1" i="1" dirty="0" smtClean="0">
                <a:solidFill>
                  <a:srgbClr val="00B05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3200" b="1" i="1" dirty="0" smtClean="0">
                <a:solidFill>
                  <a:schemeClr val="accent1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Склад дітей дошкільного віку:</a:t>
            </a:r>
            <a:endParaRPr lang="uk-UA" sz="3200" b="1" dirty="0" smtClean="0">
              <a:solidFill>
                <a:schemeClr val="accent1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47FC15-EF6F-481E-8ED4-30201B21F741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 dirty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uk-UA" noProof="0" dirty="0" smtClean="0"/>
              <a:t>ЗАГОЛОВОК ПРЕЗЕНТАЦІЇ</a:t>
            </a:r>
            <a:endParaRPr lang="uk-UA" noProof="0" dirty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5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7" name="Picture 4" descr="http://zaholovok.com.ua/sites/default/files/3_14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87818" y="2566729"/>
            <a:ext cx="4795936" cy="3596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8" name="Прямоугольник 7"/>
          <p:cNvSpPr/>
          <p:nvPr/>
        </p:nvSpPr>
        <p:spPr>
          <a:xfrm>
            <a:off x="359228" y="2439965"/>
            <a:ext cx="6096000" cy="406265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всього 90 вихованців:</a:t>
            </a: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 них 25 дітей пільгових категорій </a:t>
            </a:r>
            <a:b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діти – інваліди;</a:t>
            </a:r>
          </a:p>
          <a:p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багатодітні сім‘ї ;  </a:t>
            </a:r>
          </a:p>
          <a:p>
            <a:pPr>
              <a:buFontTx/>
              <a:buChar char="-"/>
            </a:pP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діти, які потерпіли від наслідків аварії на ЧАЕС;</a:t>
            </a:r>
          </a:p>
          <a:p>
            <a:pPr>
              <a:buFontTx/>
              <a:buChar char="-"/>
            </a:pP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діти, батьки яких є учасниками АТО;</a:t>
            </a:r>
          </a:p>
          <a:p>
            <a:pPr>
              <a:buFontTx/>
              <a:buChar char="-"/>
            </a:pP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малозабезпечені сім‘ї </a:t>
            </a:r>
          </a:p>
          <a:p>
            <a:pPr>
              <a:buFontTx/>
              <a:buChar char="-"/>
            </a:pPr>
            <a:r>
              <a:rPr lang="uk-UA" sz="2400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внутрішньо переміщені особи</a:t>
            </a:r>
            <a: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2400" i="1" dirty="0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3063" y="402772"/>
            <a:ext cx="9779183" cy="1325563"/>
          </a:xfrm>
        </p:spPr>
        <p:txBody>
          <a:bodyPr/>
          <a:lstStyle/>
          <a:p>
            <a:pPr algn="ctr"/>
            <a:r>
              <a:rPr lang="uk-UA" sz="4400" dirty="0" smtClean="0">
                <a:solidFill>
                  <a:srgbClr val="0070C0"/>
                </a:solidFill>
              </a:rPr>
              <a:t>Кадрове забезпечення</a:t>
            </a:r>
            <a:br>
              <a:rPr lang="uk-UA" sz="4400" dirty="0" smtClean="0">
                <a:solidFill>
                  <a:srgbClr val="0070C0"/>
                </a:solidFill>
              </a:rPr>
            </a:br>
            <a:r>
              <a:rPr lang="uk-UA" sz="2800" dirty="0" smtClean="0">
                <a:solidFill>
                  <a:srgbClr val="0070C0"/>
                </a:solidFill>
              </a:rPr>
              <a:t>(згідно із штатним розкладом)</a:t>
            </a:r>
            <a:endParaRPr lang="ru-RU" sz="2800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3093" y="2000477"/>
            <a:ext cx="9779182" cy="4639809"/>
          </a:xfrm>
        </p:spPr>
        <p:txBody>
          <a:bodyPr/>
          <a:lstStyle/>
          <a:p>
            <a:r>
              <a:rPr lang="uk-UA" sz="1400" b="1" dirty="0" smtClean="0">
                <a:solidFill>
                  <a:srgbClr val="7030A0"/>
                </a:solidFill>
              </a:rPr>
              <a:t>Адміністративно – управлінський персонал:</a:t>
            </a:r>
          </a:p>
          <a:p>
            <a:r>
              <a:rPr lang="uk-UA" sz="1400" dirty="0" smtClean="0">
                <a:solidFill>
                  <a:srgbClr val="7030A0"/>
                </a:solidFill>
              </a:rPr>
              <a:t> Директор ДНЗ</a:t>
            </a:r>
          </a:p>
          <a:p>
            <a:r>
              <a:rPr lang="uk-UA" sz="1400" b="1" dirty="0" smtClean="0">
                <a:solidFill>
                  <a:srgbClr val="7030A0"/>
                </a:solidFill>
              </a:rPr>
              <a:t>Педагогічні працівники:</a:t>
            </a:r>
          </a:p>
          <a:p>
            <a:r>
              <a:rPr lang="uk-UA" sz="1400" dirty="0" smtClean="0">
                <a:solidFill>
                  <a:srgbClr val="7030A0"/>
                </a:solidFill>
              </a:rPr>
              <a:t>Вихователь – методист;</a:t>
            </a:r>
          </a:p>
          <a:p>
            <a:r>
              <a:rPr lang="uk-UA" sz="1400" dirty="0" smtClean="0">
                <a:solidFill>
                  <a:srgbClr val="7030A0"/>
                </a:solidFill>
              </a:rPr>
              <a:t>Вихователі;</a:t>
            </a:r>
          </a:p>
          <a:p>
            <a:r>
              <a:rPr lang="uk-UA" sz="1400" dirty="0" smtClean="0">
                <a:solidFill>
                  <a:srgbClr val="7030A0"/>
                </a:solidFill>
              </a:rPr>
              <a:t>Музичний керівник;</a:t>
            </a:r>
          </a:p>
          <a:p>
            <a:r>
              <a:rPr lang="uk-UA" sz="1400" dirty="0" smtClean="0">
                <a:solidFill>
                  <a:srgbClr val="7030A0"/>
                </a:solidFill>
              </a:rPr>
              <a:t>Інструктор із фізкультури;</a:t>
            </a:r>
          </a:p>
          <a:p>
            <a:r>
              <a:rPr lang="uk-UA" sz="1400" dirty="0" smtClean="0">
                <a:solidFill>
                  <a:srgbClr val="7030A0"/>
                </a:solidFill>
              </a:rPr>
              <a:t>Практичний психолог;</a:t>
            </a:r>
          </a:p>
          <a:p>
            <a:r>
              <a:rPr lang="uk-UA" sz="1400" dirty="0" smtClean="0">
                <a:solidFill>
                  <a:srgbClr val="7030A0"/>
                </a:solidFill>
              </a:rPr>
              <a:t>Вчитель – логопед</a:t>
            </a:r>
          </a:p>
          <a:p>
            <a:r>
              <a:rPr lang="uk-UA" sz="1400" b="1" dirty="0" smtClean="0">
                <a:solidFill>
                  <a:srgbClr val="7030A0"/>
                </a:solidFill>
              </a:rPr>
              <a:t>Спеціалісти:</a:t>
            </a:r>
          </a:p>
          <a:p>
            <a:r>
              <a:rPr lang="uk-UA" sz="1400" dirty="0" smtClean="0">
                <a:solidFill>
                  <a:srgbClr val="7030A0"/>
                </a:solidFill>
              </a:rPr>
              <a:t>Сестра медична старша;</a:t>
            </a:r>
          </a:p>
          <a:p>
            <a:r>
              <a:rPr lang="uk-UA" sz="1400" dirty="0" smtClean="0">
                <a:solidFill>
                  <a:srgbClr val="7030A0"/>
                </a:solidFill>
              </a:rPr>
              <a:t>Сестра медична з масажу;</a:t>
            </a:r>
          </a:p>
          <a:p>
            <a:r>
              <a:rPr lang="uk-UA" sz="1400" dirty="0" smtClean="0">
                <a:solidFill>
                  <a:srgbClr val="7030A0"/>
                </a:solidFill>
              </a:rPr>
              <a:t>Сестра медична з фізіотерапії</a:t>
            </a:r>
          </a:p>
          <a:p>
            <a:r>
              <a:rPr lang="uk-UA" sz="1400" b="1" dirty="0" smtClean="0">
                <a:solidFill>
                  <a:srgbClr val="7030A0"/>
                </a:solidFill>
              </a:rPr>
              <a:t>Молодший обслуговуючий персонал </a:t>
            </a:r>
          </a:p>
          <a:p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D60825-FD1C-4FBC-8756-03864117D40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6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7" name="Picture 2" descr="http://sadok8.ucoz.ua/image/77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846348" y="3954285"/>
            <a:ext cx="3015579" cy="23158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http://skyclipart.ru/uploads/posts/2012-08/1345452096_2012-08-20_1242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155294" y="1796955"/>
            <a:ext cx="1528670" cy="21900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pic>
        <p:nvPicPr>
          <p:cNvPr id="9" name="Picture 4" descr="https://im0-tub-ua.yandex.net/i?id=b3a358fa12c812d17e428d3e8430eb9c&amp;n=33&amp;h=215&amp;w=26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49212" y="4893266"/>
            <a:ext cx="2182048" cy="17440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https://im0-tub-ua.yandex.net/i?id=cfd78e23068ef2a49d35a995638bfb9c&amp;n=33&amp;h=215&amp;w=17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61321" y="2365716"/>
            <a:ext cx="1686650" cy="210831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28057" y="261257"/>
            <a:ext cx="5769429" cy="859971"/>
          </a:xfrm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/>
          <a:lstStyle/>
          <a:p>
            <a:pPr algn="ctr"/>
            <a:r>
              <a:rPr lang="ru-RU" sz="2800" i="1" dirty="0" err="1" smtClean="0">
                <a:solidFill>
                  <a:srgbClr val="0070C0"/>
                </a:solidFill>
              </a:rPr>
              <a:t>Пріоритетні</a:t>
            </a:r>
            <a:r>
              <a:rPr lang="ru-RU" sz="2800" i="1" dirty="0" smtClean="0">
                <a:solidFill>
                  <a:srgbClr val="0070C0"/>
                </a:solidFill>
              </a:rPr>
              <a:t> напрямки </a:t>
            </a:r>
            <a:r>
              <a:rPr lang="ru-RU" sz="2800" i="1" dirty="0" err="1" smtClean="0">
                <a:solidFill>
                  <a:srgbClr val="0070C0"/>
                </a:solidFill>
              </a:rPr>
              <a:t>діяльності</a:t>
            </a:r>
            <a:r>
              <a:rPr lang="ru-RU" sz="2800" i="1" dirty="0" smtClean="0">
                <a:solidFill>
                  <a:srgbClr val="0070C0"/>
                </a:solidFill>
              </a:rPr>
              <a:t> ДНЗ </a:t>
            </a:r>
            <a:endParaRPr lang="ru-RU" sz="2800" i="1" dirty="0">
              <a:solidFill>
                <a:srgbClr val="0070C0"/>
              </a:solidFill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61258" y="1230086"/>
          <a:ext cx="7903028" cy="4953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Корекційно-лікувальна</a:t>
            </a:r>
            <a:r>
              <a:rPr lang="uk-UA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 робота</a:t>
            </a:r>
            <a:br>
              <a:rPr lang="uk-UA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</a:b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A0D60825-FD1C-4FBC-8756-03864117D405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8</a:t>
            </a:fld>
            <a:endParaRPr lang="uk-UA" noProof="0">
              <a:latin typeface="Arial" panose="020B0604020202020204" pitchFamily="34" charset="0"/>
            </a:endParaRPr>
          </a:p>
        </p:txBody>
      </p:sp>
      <p:pic>
        <p:nvPicPr>
          <p:cNvPr id="7" name="Picture 2" descr="6 Февраля 2014 - Blog - Bel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3975" y="1869849"/>
            <a:ext cx="5574318" cy="3747180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685800" y="2477477"/>
            <a:ext cx="5682343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AutoNum type="arabicPeriod"/>
            </a:pPr>
            <a:r>
              <a:rPr lang="uk-UA" sz="3600" b="1" i="1" dirty="0" smtClean="0">
                <a:solidFill>
                  <a:srgbClr val="FF0000"/>
                </a:solidFill>
              </a:rPr>
              <a:t>Лікувальна фізкультура </a:t>
            </a:r>
          </a:p>
          <a:p>
            <a:pPr marL="457200" indent="-457200">
              <a:buAutoNum type="arabicPeriod"/>
            </a:pPr>
            <a:r>
              <a:rPr lang="uk-UA" sz="3600" b="1" i="1" dirty="0" smtClean="0">
                <a:solidFill>
                  <a:srgbClr val="FF0000"/>
                </a:solidFill>
              </a:rPr>
              <a:t>Масаж</a:t>
            </a:r>
          </a:p>
          <a:p>
            <a:pPr marL="457200" indent="-457200">
              <a:buAutoNum type="arabicPeriod"/>
            </a:pPr>
            <a:r>
              <a:rPr lang="uk-UA" sz="3600" b="1" i="1" dirty="0" smtClean="0">
                <a:solidFill>
                  <a:srgbClr val="FF0000"/>
                </a:solidFill>
              </a:rPr>
              <a:t>Фізіотерапевтичні методи </a:t>
            </a:r>
          </a:p>
          <a:p>
            <a:pPr marL="457200" indent="-457200">
              <a:buAutoNum type="arabicPeriod"/>
            </a:pPr>
            <a:r>
              <a:rPr lang="uk-UA" sz="3600" b="1" i="1" dirty="0" smtClean="0">
                <a:solidFill>
                  <a:srgbClr val="FF0000"/>
                </a:solidFill>
              </a:rPr>
              <a:t>Корекція вад мови</a:t>
            </a:r>
            <a:endParaRPr lang="uk-UA" sz="3600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i="1" dirty="0" smtClean="0">
                <a:solidFill>
                  <a:srgbClr val="FF0000"/>
                </a:solidFill>
              </a:rPr>
              <a:t>Лікувальна фізкультура</a:t>
            </a:r>
            <a:endParaRPr lang="ru-RU" i="1" dirty="0">
              <a:solidFill>
                <a:srgbClr val="FF0000"/>
              </a:solidFill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fld id="{E499205F-D239-4D43-B9A4-4E708BB156F7}" type="datetime1">
              <a:rPr lang="uk-UA" noProof="0" smtClean="0">
                <a:latin typeface="Arial" panose="020B0604020202020204" pitchFamily="34" charset="0"/>
              </a:rPr>
              <a:pPr/>
              <a:t>16.06.2022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uk-UA" noProof="0" smtClean="0"/>
              <a:t>ЗАГОЛОВОК ПРЕЗЕНТАЦІЇ</a:t>
            </a:r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294A09A9-5501-47C1-A89A-A340965A2BE2}" type="slidenum">
              <a:rPr lang="uk-UA" noProof="0" smtClean="0"/>
              <a:pPr/>
              <a:t>9</a:t>
            </a:fld>
            <a:endParaRPr lang="uk-UA" noProof="0">
              <a:latin typeface="Arial" panose="020B0604020202020204" pitchFamily="34" charset="0"/>
            </a:endParaRPr>
          </a:p>
        </p:txBody>
      </p:sp>
      <p:sp>
        <p:nvSpPr>
          <p:cNvPr id="8" name="Содержимое 7"/>
          <p:cNvSpPr>
            <a:spLocks noGrp="1"/>
          </p:cNvSpPr>
          <p:nvPr>
            <p:ph idx="11"/>
          </p:nvPr>
        </p:nvSpPr>
        <p:spPr>
          <a:xfrm>
            <a:off x="775608" y="1668232"/>
            <a:ext cx="4663440" cy="522514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rgbClr val="00B050"/>
                </a:solidFill>
              </a:rPr>
              <a:t>Виправлення порушень постави  </a:t>
            </a:r>
            <a:endParaRPr lang="ru-RU" i="1" dirty="0">
              <a:solidFill>
                <a:srgbClr val="00B050"/>
              </a:solidFill>
            </a:endParaRPr>
          </a:p>
        </p:txBody>
      </p:sp>
      <p:sp>
        <p:nvSpPr>
          <p:cNvPr id="9" name="Содержимое 8"/>
          <p:cNvSpPr>
            <a:spLocks noGrp="1"/>
          </p:cNvSpPr>
          <p:nvPr>
            <p:ph idx="12"/>
          </p:nvPr>
        </p:nvSpPr>
        <p:spPr>
          <a:xfrm>
            <a:off x="6729549" y="1711775"/>
            <a:ext cx="4663440" cy="522514"/>
          </a:xfrm>
        </p:spPr>
        <p:txBody>
          <a:bodyPr/>
          <a:lstStyle/>
          <a:p>
            <a:pPr algn="ctr"/>
            <a:r>
              <a:rPr lang="uk-UA" i="1" dirty="0" smtClean="0">
                <a:solidFill>
                  <a:srgbClr val="00B050"/>
                </a:solidFill>
              </a:rPr>
              <a:t>Корекція </a:t>
            </a:r>
            <a:r>
              <a:rPr lang="uk-UA" i="1" dirty="0" err="1" smtClean="0">
                <a:solidFill>
                  <a:srgbClr val="00B050"/>
                </a:solidFill>
              </a:rPr>
              <a:t>плоско-вальгусної</a:t>
            </a:r>
            <a:r>
              <a:rPr lang="uk-UA" i="1" dirty="0" smtClean="0">
                <a:solidFill>
                  <a:srgbClr val="00B050"/>
                </a:solidFill>
              </a:rPr>
              <a:t> деформації</a:t>
            </a:r>
            <a:endParaRPr lang="ru-RU" i="1" dirty="0">
              <a:solidFill>
                <a:srgbClr val="00B050"/>
              </a:solidFill>
            </a:endParaRPr>
          </a:p>
        </p:txBody>
      </p:sp>
      <p:pic>
        <p:nvPicPr>
          <p:cNvPr id="563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648428" y="2485345"/>
            <a:ext cx="2131886" cy="296867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3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20944" y="2450875"/>
            <a:ext cx="2260238" cy="301375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4" name="Picture 4"/>
          <p:cNvPicPr>
            <a:picLocks noGrp="1" noChangeAspect="1" noChangeArrowheads="1"/>
          </p:cNvPicPr>
          <p:nvPr>
            <p:ph idx="10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945869" y="4495716"/>
            <a:ext cx="3580340" cy="20139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2" descr="H:\диск D\ФОТО ЗАХОДІВ У ДНЗ\JPEG 2\IMG_048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0502" y="3704771"/>
            <a:ext cx="3216728" cy="214448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f45331398_win32">
  <a:themeElements>
    <a:clrScheme name="Universal Color Block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68FF"/>
      </a:accent1>
      <a:accent2>
        <a:srgbClr val="DAE5EF"/>
      </a:accent2>
      <a:accent3>
        <a:srgbClr val="637183"/>
      </a:accent3>
      <a:accent4>
        <a:srgbClr val="434E5E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75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_60257896_TF45331398_Win32" id="{98E44C92-41BC-49D4-BA6C-916F1E26AE19}" vid="{7C9544B4-986B-41EF-969D-95D02D42AC69}"/>
    </a:ext>
  </a:extLst>
</a:theme>
</file>

<file path=ppt/theme/theme2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1" ma:contentTypeDescription="Create a new document." ma:contentTypeScope="" ma:versionID="64dfb1555687e0874b4304b796b5b0c7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e6e4c555b5e194d05b7203de9c4567b3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  <xsd:element ref="ns1:_ip_UnifiedCompliancePolicyProperties" minOccurs="0"/>
                <xsd:element ref="ns1:_ip_UnifiedCompliancePolicyUIAction" minOccurs="0"/>
                <xsd:element ref="ns2:Image" minOccurs="0"/>
                <xsd:element ref="ns4:TaxCatchAll" minOccurs="0"/>
                <xsd:element ref="ns2:ImageTagsTaxHTField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22" nillable="true" ma:displayName="Image" ma:format="Image" ma:internalName="Imag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A615295-94F6-4CE2-A1B1-6B7E1DAA5A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4D5BAB77-79E1-4739-AA51-10C9079186D6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3.xml><?xml version="1.0" encoding="utf-8"?>
<ds:datastoreItem xmlns:ds="http://schemas.openxmlformats.org/officeDocument/2006/customXml" ds:itemID="{85334180-0405-413B-834A-44FA9E05ADB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f42aa342-8706-4288-bd11-ebb85995028c}" enabled="1" method="Standard" siteId="{72f988bf-86f1-41af-91ab-2d7cd011db47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tf45331398_win32</Template>
  <TotalTime>0</TotalTime>
  <Words>571</Words>
  <PresentationFormat>Произвольный</PresentationFormat>
  <Paragraphs>161</Paragraphs>
  <Slides>29</Slides>
  <Notes>7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0" baseType="lpstr">
      <vt:lpstr>tf45331398_win32</vt:lpstr>
      <vt:lpstr>Звіт  директора дошкільного навчального закладу (ясел-садка)компенсуючого типу для дітей із вадами опорно-рухового апарату № 22 “Оленка”  за 2021-2022 навчальний рік.</vt:lpstr>
      <vt:lpstr>План роботи </vt:lpstr>
      <vt:lpstr>Дошкільний навчальний заклад                                 (ясла-садок) компенсуючого типу для дітей із  вадами опорно-рухового апарату № 22 “Оленка”</vt:lpstr>
      <vt:lpstr>Реалізація завдань навчання і виховання дітей визначено програмою розвитку дитини дошкільного віку «Українське дошкілля» та Базовим компонентом дошкільної освіти.</vt:lpstr>
      <vt:lpstr>    </vt:lpstr>
      <vt:lpstr>Кадрове забезпечення (згідно із штатним розкладом)</vt:lpstr>
      <vt:lpstr>Пріоритетні напрямки діяльності ДНЗ </vt:lpstr>
      <vt:lpstr>Корекційно-лікувальна робота </vt:lpstr>
      <vt:lpstr>Лікувальна фізкультура</vt:lpstr>
      <vt:lpstr>Масаж стопи,  спеціальне взуття  </vt:lpstr>
      <vt:lpstr>Проведення курсу лікувального (профілактичного)масажу</vt:lpstr>
      <vt:lpstr> Процедури фізіотерапії  Лікування та профілактика плосковальгусної, варусної деформації стоп, плоскоступості, клешоногості,лордозу,кіфозу. </vt:lpstr>
      <vt:lpstr>Корекція вад мови</vt:lpstr>
      <vt:lpstr>Цифрова грамотність колективу та батьків </vt:lpstr>
      <vt:lpstr>Розробка та впровадження  цифрового середовища в ЗДО  </vt:lpstr>
      <vt:lpstr>Робота закладу в умовах  воєнного стану в Україні </vt:lpstr>
      <vt:lpstr>Волонтерська діяльність </vt:lpstr>
      <vt:lpstr>Облаштування місць для тимчасового перебування ВПО Прийняли 242 особи, з них – 65 дітей </vt:lpstr>
      <vt:lpstr>Збір коштів силами працівників  закладу для ЗСУ </vt:lpstr>
      <vt:lpstr>Створення падлету  STOP війна</vt:lpstr>
      <vt:lpstr>Підготовчі роботи для відновлення освітньої                 діяльності ЗДО</vt:lpstr>
      <vt:lpstr>Облаштування укриття </vt:lpstr>
      <vt:lpstr>Організація харчування дошкільників </vt:lpstr>
      <vt:lpstr>ЗМІНИ В НОРМАХ ТА ПОРЯДКУ ОРГАНІЗАЦІЇ ХАРЧУВАННЯ </vt:lpstr>
      <vt:lpstr>Облаштування весняних осередків </vt:lpstr>
      <vt:lpstr>Зустріч дошкільнят День захисту дітей </vt:lpstr>
      <vt:lpstr>Матеріально – технічне забезпечення </vt:lpstr>
      <vt:lpstr>Пошиття  костюмів </vt:lpstr>
      <vt:lpstr>Дякуємо!</vt:lpstr>
    </vt:vector>
  </TitlesOfParts>
  <Manager/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2022-02-21T08:53:58Z</dcterms:created>
  <dcterms:modified xsi:type="dcterms:W3CDTF">2022-06-16T09:13:38Z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